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cde5fce26_0_37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cde5fce26_0_37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important for everyone to understand what type of commitment they are making up front so they are not surprised down the road.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cde5fce26_0_5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cde5fce26_0_5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may also want to discuss school owned instruments at this time.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c5b958c14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c5b958c14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may also want to discuss school owned instruments at this time.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c5b958c14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c5b958c14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your expectations of students.  Now is the time to help kids and parents see that the commitment to learning an instruments is reasonable rather than overwhelming.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1ec53c29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1ec53c29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cde5fce26_0_5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cde5fce26_0_5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c867bdd4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c867bdd4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1ec53c297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1ec53c297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1ec53c297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1ec53c297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cde5fce2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cde5fce2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a few moments to briefly introduce yourselves to you new music families.  While stating your qualifications may be important, parents are more interested in what kind of teacher you will be and whether their child will connect with you as a person.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cde5fce2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cde5fce2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Highlight aspects of your program here.  Accolades are fine, but you may want to talk about the culture of your program and what it does for students.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 your own photos to this slide deck to make this more personal and to better represent the demographics of your school population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cde5fce26_0_17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cde5fce26_0_1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good time to talk about how you support your students.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c5b958c14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c5b958c14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c5b958c14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c5b958c14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c5b958c14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c5b958c14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important for everyone to understand what type of commitment they are making up front so they are not surprised down the road.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cde5fce26_0_2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cde5fce26_0_2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your expectations of students.  Now is the time to help kids and parents see that the commitment to learning an instruments is reasonable rather than overwhelming.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cde5fce26_0_3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cde5fce26_0_3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Many of your new music parents may not have any experience playing an instrument.  Assure them that they still will be able to give their child the support he or she needs to be successful.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
          <p:cNvSpPr/>
          <p:nvPr/>
        </p:nvSpPr>
        <p:spPr>
          <a:xfrm>
            <a:off x="0" y="0"/>
            <a:ext cx="3415800" cy="5143500"/>
          </a:xfrm>
          <a:prstGeom prst="rect">
            <a:avLst/>
          </a:prstGeom>
          <a:solidFill>
            <a:schemeClr val="l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3"/>
          <p:cNvSpPr/>
          <p:nvPr/>
        </p:nvSpPr>
        <p:spPr>
          <a:xfrm>
            <a:off x="685175" y="1799775"/>
            <a:ext cx="61200" cy="2387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txBox="1"/>
          <p:nvPr>
            <p:ph type="ctrTitle"/>
          </p:nvPr>
        </p:nvSpPr>
        <p:spPr>
          <a:xfrm>
            <a:off x="992425" y="1799775"/>
            <a:ext cx="3136800" cy="17391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600"/>
              <a:buNone/>
              <a:defRPr b="1" sz="3600">
                <a:solidFill>
                  <a:schemeClr val="lt1"/>
                </a:solidFill>
              </a:defRPr>
            </a:lvl1pPr>
            <a:lvl2pPr lvl="1" algn="l">
              <a:lnSpc>
                <a:spcPct val="100000"/>
              </a:lnSpc>
              <a:spcBef>
                <a:spcPts val="0"/>
              </a:spcBef>
              <a:spcAft>
                <a:spcPts val="0"/>
              </a:spcAft>
              <a:buClr>
                <a:schemeClr val="dk1"/>
              </a:buClr>
              <a:buSzPts val="3600"/>
              <a:buNone/>
              <a:defRPr b="1" sz="3600">
                <a:solidFill>
                  <a:schemeClr val="lt1"/>
                </a:solidFill>
              </a:defRPr>
            </a:lvl2pPr>
            <a:lvl3pPr lvl="2" algn="l">
              <a:lnSpc>
                <a:spcPct val="100000"/>
              </a:lnSpc>
              <a:spcBef>
                <a:spcPts val="0"/>
              </a:spcBef>
              <a:spcAft>
                <a:spcPts val="0"/>
              </a:spcAft>
              <a:buClr>
                <a:schemeClr val="dk1"/>
              </a:buClr>
              <a:buSzPts val="3600"/>
              <a:buNone/>
              <a:defRPr b="1" sz="3600">
                <a:solidFill>
                  <a:schemeClr val="lt1"/>
                </a:solidFill>
              </a:defRPr>
            </a:lvl3pPr>
            <a:lvl4pPr lvl="3" algn="l">
              <a:lnSpc>
                <a:spcPct val="100000"/>
              </a:lnSpc>
              <a:spcBef>
                <a:spcPts val="0"/>
              </a:spcBef>
              <a:spcAft>
                <a:spcPts val="0"/>
              </a:spcAft>
              <a:buClr>
                <a:schemeClr val="dk1"/>
              </a:buClr>
              <a:buSzPts val="3600"/>
              <a:buNone/>
              <a:defRPr b="1" sz="3600">
                <a:solidFill>
                  <a:schemeClr val="lt1"/>
                </a:solidFill>
              </a:defRPr>
            </a:lvl4pPr>
            <a:lvl5pPr lvl="4" algn="l">
              <a:lnSpc>
                <a:spcPct val="100000"/>
              </a:lnSpc>
              <a:spcBef>
                <a:spcPts val="0"/>
              </a:spcBef>
              <a:spcAft>
                <a:spcPts val="0"/>
              </a:spcAft>
              <a:buClr>
                <a:schemeClr val="dk1"/>
              </a:buClr>
              <a:buSzPts val="3600"/>
              <a:buNone/>
              <a:defRPr b="1" sz="3600">
                <a:solidFill>
                  <a:schemeClr val="lt1"/>
                </a:solidFill>
              </a:defRPr>
            </a:lvl5pPr>
            <a:lvl6pPr lvl="5" algn="l">
              <a:lnSpc>
                <a:spcPct val="100000"/>
              </a:lnSpc>
              <a:spcBef>
                <a:spcPts val="0"/>
              </a:spcBef>
              <a:spcAft>
                <a:spcPts val="0"/>
              </a:spcAft>
              <a:buClr>
                <a:schemeClr val="dk1"/>
              </a:buClr>
              <a:buSzPts val="3600"/>
              <a:buNone/>
              <a:defRPr b="1" sz="3600">
                <a:solidFill>
                  <a:schemeClr val="lt1"/>
                </a:solidFill>
              </a:defRPr>
            </a:lvl6pPr>
            <a:lvl7pPr lvl="6" algn="l">
              <a:lnSpc>
                <a:spcPct val="100000"/>
              </a:lnSpc>
              <a:spcBef>
                <a:spcPts val="0"/>
              </a:spcBef>
              <a:spcAft>
                <a:spcPts val="0"/>
              </a:spcAft>
              <a:buClr>
                <a:schemeClr val="dk1"/>
              </a:buClr>
              <a:buSzPts val="3600"/>
              <a:buNone/>
              <a:defRPr b="1" sz="3600">
                <a:solidFill>
                  <a:schemeClr val="lt1"/>
                </a:solidFill>
              </a:defRPr>
            </a:lvl7pPr>
            <a:lvl8pPr lvl="7" algn="l">
              <a:lnSpc>
                <a:spcPct val="100000"/>
              </a:lnSpc>
              <a:spcBef>
                <a:spcPts val="0"/>
              </a:spcBef>
              <a:spcAft>
                <a:spcPts val="0"/>
              </a:spcAft>
              <a:buClr>
                <a:schemeClr val="dk1"/>
              </a:buClr>
              <a:buSzPts val="3600"/>
              <a:buNone/>
              <a:defRPr b="1" sz="3600">
                <a:solidFill>
                  <a:schemeClr val="lt1"/>
                </a:solidFill>
              </a:defRPr>
            </a:lvl8pPr>
            <a:lvl9pPr lvl="8" algn="l">
              <a:lnSpc>
                <a:spcPct val="100000"/>
              </a:lnSpc>
              <a:spcBef>
                <a:spcPts val="0"/>
              </a:spcBef>
              <a:spcAft>
                <a:spcPts val="0"/>
              </a:spcAft>
              <a:buClr>
                <a:schemeClr val="dk1"/>
              </a:buClr>
              <a:buSzPts val="3600"/>
              <a:buNone/>
              <a:defRPr b="1" sz="3600">
                <a:solidFill>
                  <a:schemeClr val="lt1"/>
                </a:solidFill>
              </a:defRPr>
            </a:lvl9pPr>
          </a:lstStyle>
          <a:p/>
        </p:txBody>
      </p:sp>
      <p:sp>
        <p:nvSpPr>
          <p:cNvPr id="179" name="Google Shape;179;p13"/>
          <p:cNvSpPr txBox="1"/>
          <p:nvPr>
            <p:ph idx="1" type="subTitle"/>
          </p:nvPr>
        </p:nvSpPr>
        <p:spPr>
          <a:xfrm>
            <a:off x="992425" y="3579375"/>
            <a:ext cx="3136800" cy="6075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1800"/>
              <a:buNone/>
              <a:defRPr sz="1800">
                <a:solidFill>
                  <a:schemeClr val="dk2"/>
                </a:solidFill>
              </a:defRPr>
            </a:lvl1pPr>
            <a:lvl2pPr lvl="1" algn="l">
              <a:lnSpc>
                <a:spcPct val="100000"/>
              </a:lnSpc>
              <a:spcBef>
                <a:spcPts val="0"/>
              </a:spcBef>
              <a:spcAft>
                <a:spcPts val="0"/>
              </a:spcAft>
              <a:buClr>
                <a:schemeClr val="dk2"/>
              </a:buClr>
              <a:buSzPts val="1800"/>
              <a:buNone/>
              <a:defRPr sz="1800">
                <a:solidFill>
                  <a:schemeClr val="dk2"/>
                </a:solidFill>
              </a:defRPr>
            </a:lvl2pPr>
            <a:lvl3pPr lvl="2" algn="l">
              <a:lnSpc>
                <a:spcPct val="100000"/>
              </a:lnSpc>
              <a:spcBef>
                <a:spcPts val="0"/>
              </a:spcBef>
              <a:spcAft>
                <a:spcPts val="0"/>
              </a:spcAft>
              <a:buClr>
                <a:schemeClr val="dk2"/>
              </a:buClr>
              <a:buSzPts val="1800"/>
              <a:buNone/>
              <a:defRPr sz="1800">
                <a:solidFill>
                  <a:schemeClr val="dk2"/>
                </a:solidFill>
              </a:defRPr>
            </a:lvl3pPr>
            <a:lvl4pPr lvl="3" algn="l">
              <a:lnSpc>
                <a:spcPct val="100000"/>
              </a:lnSpc>
              <a:spcBef>
                <a:spcPts val="0"/>
              </a:spcBef>
              <a:spcAft>
                <a:spcPts val="0"/>
              </a:spcAft>
              <a:buClr>
                <a:schemeClr val="dk2"/>
              </a:buClr>
              <a:buSzPts val="1800"/>
              <a:buNone/>
              <a:defRPr sz="1800">
                <a:solidFill>
                  <a:schemeClr val="dk2"/>
                </a:solidFill>
              </a:defRPr>
            </a:lvl4pPr>
            <a:lvl5pPr lvl="4" algn="l">
              <a:lnSpc>
                <a:spcPct val="100000"/>
              </a:lnSpc>
              <a:spcBef>
                <a:spcPts val="0"/>
              </a:spcBef>
              <a:spcAft>
                <a:spcPts val="0"/>
              </a:spcAft>
              <a:buClr>
                <a:schemeClr val="dk2"/>
              </a:buClr>
              <a:buSzPts val="1800"/>
              <a:buNone/>
              <a:defRPr sz="1800">
                <a:solidFill>
                  <a:schemeClr val="dk2"/>
                </a:solidFill>
              </a:defRPr>
            </a:lvl5pPr>
            <a:lvl6pPr lvl="5" algn="l">
              <a:lnSpc>
                <a:spcPct val="100000"/>
              </a:lnSpc>
              <a:spcBef>
                <a:spcPts val="0"/>
              </a:spcBef>
              <a:spcAft>
                <a:spcPts val="0"/>
              </a:spcAft>
              <a:buClr>
                <a:schemeClr val="dk2"/>
              </a:buClr>
              <a:buSzPts val="1800"/>
              <a:buNone/>
              <a:defRPr sz="1800">
                <a:solidFill>
                  <a:schemeClr val="dk2"/>
                </a:solidFill>
              </a:defRPr>
            </a:lvl6pPr>
            <a:lvl7pPr lvl="6" algn="l">
              <a:lnSpc>
                <a:spcPct val="100000"/>
              </a:lnSpc>
              <a:spcBef>
                <a:spcPts val="0"/>
              </a:spcBef>
              <a:spcAft>
                <a:spcPts val="0"/>
              </a:spcAft>
              <a:buClr>
                <a:schemeClr val="dk2"/>
              </a:buClr>
              <a:buSzPts val="1800"/>
              <a:buNone/>
              <a:defRPr sz="1800">
                <a:solidFill>
                  <a:schemeClr val="dk2"/>
                </a:solidFill>
              </a:defRPr>
            </a:lvl7pPr>
            <a:lvl8pPr lvl="7" algn="l">
              <a:lnSpc>
                <a:spcPct val="100000"/>
              </a:lnSpc>
              <a:spcBef>
                <a:spcPts val="0"/>
              </a:spcBef>
              <a:spcAft>
                <a:spcPts val="0"/>
              </a:spcAft>
              <a:buClr>
                <a:schemeClr val="dk2"/>
              </a:buClr>
              <a:buSzPts val="1800"/>
              <a:buNone/>
              <a:defRPr sz="1800">
                <a:solidFill>
                  <a:schemeClr val="dk2"/>
                </a:solidFill>
              </a:defRPr>
            </a:lvl8pPr>
            <a:lvl9pPr lvl="8" algn="l">
              <a:lnSpc>
                <a:spcPct val="100000"/>
              </a:lnSpc>
              <a:spcBef>
                <a:spcPts val="0"/>
              </a:spcBef>
              <a:spcAft>
                <a:spcPts val="0"/>
              </a:spcAft>
              <a:buClr>
                <a:schemeClr val="dk2"/>
              </a:buClr>
              <a:buSzPts val="1800"/>
              <a:buNone/>
              <a:defRPr sz="1800">
                <a:solidFill>
                  <a:schemeClr val="dk2"/>
                </a:solidFill>
              </a:defRPr>
            </a:lvl9pPr>
          </a:lstStyle>
          <a:p/>
        </p:txBody>
      </p:sp>
      <p:sp>
        <p:nvSpPr>
          <p:cNvPr id="180" name="Google Shape;180;p13"/>
          <p:cNvSpPr txBox="1"/>
          <p:nvPr>
            <p:ph idx="12" type="sldNum"/>
          </p:nvPr>
        </p:nvSpPr>
        <p:spPr>
          <a:xfrm>
            <a:off x="8472458" y="4706554"/>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5">
    <p:bg>
      <p:bgPr>
        <a:solidFill>
          <a:srgbClr val="FFFFFF"/>
        </a:solidFill>
      </p:bgPr>
    </p:bg>
    <p:spTree>
      <p:nvGrpSpPr>
        <p:cNvPr id="18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4"/>
          <p:cNvSpPr txBox="1"/>
          <p:nvPr>
            <p:ph type="title"/>
          </p:nvPr>
        </p:nvSpPr>
        <p:spPr>
          <a:xfrm>
            <a:off x="291875" y="406900"/>
            <a:ext cx="30396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lt1"/>
                </a:solidFill>
              </a:defRPr>
            </a:lvl1pPr>
            <a:lvl2pPr lvl="1" algn="l">
              <a:lnSpc>
                <a:spcPct val="100000"/>
              </a:lnSpc>
              <a:spcBef>
                <a:spcPts val="0"/>
              </a:spcBef>
              <a:spcAft>
                <a:spcPts val="0"/>
              </a:spcAft>
              <a:buClr>
                <a:schemeClr val="dk1"/>
              </a:buClr>
              <a:buSzPts val="3000"/>
              <a:buNone/>
              <a:defRPr b="1" sz="3000">
                <a:solidFill>
                  <a:schemeClr val="lt1"/>
                </a:solidFill>
              </a:defRPr>
            </a:lvl2pPr>
            <a:lvl3pPr lvl="2" algn="l">
              <a:lnSpc>
                <a:spcPct val="100000"/>
              </a:lnSpc>
              <a:spcBef>
                <a:spcPts val="0"/>
              </a:spcBef>
              <a:spcAft>
                <a:spcPts val="0"/>
              </a:spcAft>
              <a:buClr>
                <a:schemeClr val="dk1"/>
              </a:buClr>
              <a:buSzPts val="3000"/>
              <a:buNone/>
              <a:defRPr b="1" sz="3000">
                <a:solidFill>
                  <a:schemeClr val="lt1"/>
                </a:solidFill>
              </a:defRPr>
            </a:lvl3pPr>
            <a:lvl4pPr lvl="3" algn="l">
              <a:lnSpc>
                <a:spcPct val="100000"/>
              </a:lnSpc>
              <a:spcBef>
                <a:spcPts val="0"/>
              </a:spcBef>
              <a:spcAft>
                <a:spcPts val="0"/>
              </a:spcAft>
              <a:buClr>
                <a:schemeClr val="dk1"/>
              </a:buClr>
              <a:buSzPts val="3000"/>
              <a:buNone/>
              <a:defRPr b="1" sz="3000">
                <a:solidFill>
                  <a:schemeClr val="lt1"/>
                </a:solidFill>
              </a:defRPr>
            </a:lvl4pPr>
            <a:lvl5pPr lvl="4" algn="l">
              <a:lnSpc>
                <a:spcPct val="100000"/>
              </a:lnSpc>
              <a:spcBef>
                <a:spcPts val="0"/>
              </a:spcBef>
              <a:spcAft>
                <a:spcPts val="0"/>
              </a:spcAft>
              <a:buClr>
                <a:schemeClr val="dk1"/>
              </a:buClr>
              <a:buSzPts val="3000"/>
              <a:buNone/>
              <a:defRPr b="1" sz="3000">
                <a:solidFill>
                  <a:schemeClr val="lt1"/>
                </a:solidFill>
              </a:defRPr>
            </a:lvl5pPr>
            <a:lvl6pPr lvl="5" algn="l">
              <a:lnSpc>
                <a:spcPct val="100000"/>
              </a:lnSpc>
              <a:spcBef>
                <a:spcPts val="0"/>
              </a:spcBef>
              <a:spcAft>
                <a:spcPts val="0"/>
              </a:spcAft>
              <a:buClr>
                <a:schemeClr val="dk1"/>
              </a:buClr>
              <a:buSzPts val="3000"/>
              <a:buNone/>
              <a:defRPr b="1" sz="3000">
                <a:solidFill>
                  <a:schemeClr val="lt1"/>
                </a:solidFill>
              </a:defRPr>
            </a:lvl6pPr>
            <a:lvl7pPr lvl="6" algn="l">
              <a:lnSpc>
                <a:spcPct val="100000"/>
              </a:lnSpc>
              <a:spcBef>
                <a:spcPts val="0"/>
              </a:spcBef>
              <a:spcAft>
                <a:spcPts val="0"/>
              </a:spcAft>
              <a:buClr>
                <a:schemeClr val="dk1"/>
              </a:buClr>
              <a:buSzPts val="3000"/>
              <a:buNone/>
              <a:defRPr b="1" sz="3000">
                <a:solidFill>
                  <a:schemeClr val="lt1"/>
                </a:solidFill>
              </a:defRPr>
            </a:lvl7pPr>
            <a:lvl8pPr lvl="7" algn="l">
              <a:lnSpc>
                <a:spcPct val="100000"/>
              </a:lnSpc>
              <a:spcBef>
                <a:spcPts val="0"/>
              </a:spcBef>
              <a:spcAft>
                <a:spcPts val="0"/>
              </a:spcAft>
              <a:buClr>
                <a:schemeClr val="dk1"/>
              </a:buClr>
              <a:buSzPts val="3000"/>
              <a:buNone/>
              <a:defRPr b="1" sz="3000">
                <a:solidFill>
                  <a:schemeClr val="lt1"/>
                </a:solidFill>
              </a:defRPr>
            </a:lvl8pPr>
            <a:lvl9pPr lvl="8" algn="l">
              <a:lnSpc>
                <a:spcPct val="100000"/>
              </a:lnSpc>
              <a:spcBef>
                <a:spcPts val="0"/>
              </a:spcBef>
              <a:spcAft>
                <a:spcPts val="0"/>
              </a:spcAft>
              <a:buClr>
                <a:schemeClr val="dk1"/>
              </a:buClr>
              <a:buSzPts val="3000"/>
              <a:buNone/>
              <a:defRPr b="1" sz="3000">
                <a:solidFill>
                  <a:schemeClr val="lt1"/>
                </a:solidFill>
              </a:defRPr>
            </a:lvl9pPr>
          </a:lstStyle>
          <a:p/>
        </p:txBody>
      </p:sp>
      <p:sp>
        <p:nvSpPr>
          <p:cNvPr id="184" name="Google Shape;184;p14"/>
          <p:cNvSpPr txBox="1"/>
          <p:nvPr>
            <p:ph idx="1" type="body"/>
          </p:nvPr>
        </p:nvSpPr>
        <p:spPr>
          <a:xfrm>
            <a:off x="291938" y="2053718"/>
            <a:ext cx="3039600" cy="23781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85" name="Google Shape;185;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7">
    <p:bg>
      <p:bgPr>
        <a:solidFill>
          <a:srgbClr val="FFFFFF"/>
        </a:solidFill>
      </p:bgPr>
    </p:bg>
    <p:spTree>
      <p:nvGrpSpPr>
        <p:cNvPr id="186" name="Shape 186"/>
        <p:cNvGrpSpPr/>
        <p:nvPr/>
      </p:nvGrpSpPr>
      <p:grpSpPr>
        <a:xfrm>
          <a:off x="0" y="0"/>
          <a:ext cx="0" cy="0"/>
          <a:chOff x="0" y="0"/>
          <a:chExt cx="0" cy="0"/>
        </a:xfrm>
      </p:grpSpPr>
      <p:sp>
        <p:nvSpPr>
          <p:cNvPr id="187" name="Google Shape;187;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
          <p:cNvSpPr/>
          <p:nvPr/>
        </p:nvSpPr>
        <p:spPr>
          <a:xfrm>
            <a:off x="0" y="0"/>
            <a:ext cx="38091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5"/>
          <p:cNvSpPr txBox="1"/>
          <p:nvPr>
            <p:ph type="ctrTitle"/>
          </p:nvPr>
        </p:nvSpPr>
        <p:spPr>
          <a:xfrm>
            <a:off x="4269750" y="913500"/>
            <a:ext cx="4202700" cy="33165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3600"/>
              <a:buNone/>
              <a:defRPr b="1" sz="3600">
                <a:solidFill>
                  <a:srgbClr val="000000"/>
                </a:solidFill>
              </a:defRPr>
            </a:lvl1pPr>
            <a:lvl2pPr lvl="1" algn="l">
              <a:lnSpc>
                <a:spcPct val="100000"/>
              </a:lnSpc>
              <a:spcBef>
                <a:spcPts val="0"/>
              </a:spcBef>
              <a:spcAft>
                <a:spcPts val="0"/>
              </a:spcAft>
              <a:buClr>
                <a:schemeClr val="dk1"/>
              </a:buClr>
              <a:buSzPts val="3600"/>
              <a:buNone/>
              <a:defRPr b="1" sz="3600">
                <a:solidFill>
                  <a:srgbClr val="000000"/>
                </a:solidFill>
              </a:defRPr>
            </a:lvl2pPr>
            <a:lvl3pPr lvl="2" algn="l">
              <a:lnSpc>
                <a:spcPct val="100000"/>
              </a:lnSpc>
              <a:spcBef>
                <a:spcPts val="0"/>
              </a:spcBef>
              <a:spcAft>
                <a:spcPts val="0"/>
              </a:spcAft>
              <a:buClr>
                <a:schemeClr val="dk1"/>
              </a:buClr>
              <a:buSzPts val="3600"/>
              <a:buNone/>
              <a:defRPr b="1" sz="3600">
                <a:solidFill>
                  <a:srgbClr val="000000"/>
                </a:solidFill>
              </a:defRPr>
            </a:lvl3pPr>
            <a:lvl4pPr lvl="3" algn="l">
              <a:lnSpc>
                <a:spcPct val="100000"/>
              </a:lnSpc>
              <a:spcBef>
                <a:spcPts val="0"/>
              </a:spcBef>
              <a:spcAft>
                <a:spcPts val="0"/>
              </a:spcAft>
              <a:buClr>
                <a:schemeClr val="dk1"/>
              </a:buClr>
              <a:buSzPts val="3600"/>
              <a:buNone/>
              <a:defRPr b="1" sz="3600">
                <a:solidFill>
                  <a:srgbClr val="000000"/>
                </a:solidFill>
              </a:defRPr>
            </a:lvl4pPr>
            <a:lvl5pPr lvl="4" algn="l">
              <a:lnSpc>
                <a:spcPct val="100000"/>
              </a:lnSpc>
              <a:spcBef>
                <a:spcPts val="0"/>
              </a:spcBef>
              <a:spcAft>
                <a:spcPts val="0"/>
              </a:spcAft>
              <a:buClr>
                <a:schemeClr val="dk1"/>
              </a:buClr>
              <a:buSzPts val="3600"/>
              <a:buNone/>
              <a:defRPr b="1" sz="3600">
                <a:solidFill>
                  <a:srgbClr val="000000"/>
                </a:solidFill>
              </a:defRPr>
            </a:lvl5pPr>
            <a:lvl6pPr lvl="5" algn="l">
              <a:lnSpc>
                <a:spcPct val="100000"/>
              </a:lnSpc>
              <a:spcBef>
                <a:spcPts val="0"/>
              </a:spcBef>
              <a:spcAft>
                <a:spcPts val="0"/>
              </a:spcAft>
              <a:buClr>
                <a:schemeClr val="dk1"/>
              </a:buClr>
              <a:buSzPts val="3600"/>
              <a:buNone/>
              <a:defRPr b="1" sz="3600">
                <a:solidFill>
                  <a:srgbClr val="000000"/>
                </a:solidFill>
              </a:defRPr>
            </a:lvl6pPr>
            <a:lvl7pPr lvl="6" algn="l">
              <a:lnSpc>
                <a:spcPct val="100000"/>
              </a:lnSpc>
              <a:spcBef>
                <a:spcPts val="0"/>
              </a:spcBef>
              <a:spcAft>
                <a:spcPts val="0"/>
              </a:spcAft>
              <a:buClr>
                <a:schemeClr val="dk1"/>
              </a:buClr>
              <a:buSzPts val="3600"/>
              <a:buNone/>
              <a:defRPr b="1" sz="3600">
                <a:solidFill>
                  <a:srgbClr val="000000"/>
                </a:solidFill>
              </a:defRPr>
            </a:lvl7pPr>
            <a:lvl8pPr lvl="7" algn="l">
              <a:lnSpc>
                <a:spcPct val="100000"/>
              </a:lnSpc>
              <a:spcBef>
                <a:spcPts val="0"/>
              </a:spcBef>
              <a:spcAft>
                <a:spcPts val="0"/>
              </a:spcAft>
              <a:buClr>
                <a:schemeClr val="dk1"/>
              </a:buClr>
              <a:buSzPts val="3600"/>
              <a:buNone/>
              <a:defRPr b="1" sz="3600">
                <a:solidFill>
                  <a:srgbClr val="000000"/>
                </a:solidFill>
              </a:defRPr>
            </a:lvl8pPr>
            <a:lvl9pPr lvl="8" algn="l">
              <a:lnSpc>
                <a:spcPct val="100000"/>
              </a:lnSpc>
              <a:spcBef>
                <a:spcPts val="0"/>
              </a:spcBef>
              <a:spcAft>
                <a:spcPts val="0"/>
              </a:spcAft>
              <a:buClr>
                <a:schemeClr val="dk1"/>
              </a:buClr>
              <a:buSzPts val="3600"/>
              <a:buNone/>
              <a:defRPr b="1" sz="3600">
                <a:solidFill>
                  <a:srgbClr val="000000"/>
                </a:solidFill>
              </a:defRPr>
            </a:lvl9pPr>
          </a:lstStyle>
          <a:p/>
        </p:txBody>
      </p:sp>
      <p:sp>
        <p:nvSpPr>
          <p:cNvPr id="190" name="Google Shape;190;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9">
    <p:bg>
      <p:bgPr>
        <a:solidFill>
          <a:srgbClr val="FFFFFF"/>
        </a:solidFill>
      </p:bgPr>
    </p:bg>
    <p:spTree>
      <p:nvGrpSpPr>
        <p:cNvPr id="191" name="Shape 191"/>
        <p:cNvGrpSpPr/>
        <p:nvPr/>
      </p:nvGrpSpPr>
      <p:grpSpPr>
        <a:xfrm>
          <a:off x="0" y="0"/>
          <a:ext cx="0" cy="0"/>
          <a:chOff x="0" y="0"/>
          <a:chExt cx="0" cy="0"/>
        </a:xfrm>
      </p:grpSpPr>
      <p:sp>
        <p:nvSpPr>
          <p:cNvPr id="192" name="Google Shape;192;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6"/>
          <p:cNvSpPr txBox="1"/>
          <p:nvPr>
            <p:ph type="title"/>
          </p:nvPr>
        </p:nvSpPr>
        <p:spPr>
          <a:xfrm>
            <a:off x="291875" y="406900"/>
            <a:ext cx="30396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194" name="Google Shape;194;p16"/>
          <p:cNvSpPr txBox="1"/>
          <p:nvPr>
            <p:ph idx="1" type="body"/>
          </p:nvPr>
        </p:nvSpPr>
        <p:spPr>
          <a:xfrm>
            <a:off x="291938" y="2053718"/>
            <a:ext cx="3039600" cy="23781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95" name="Google Shape;195;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12">
    <p:spTree>
      <p:nvGrpSpPr>
        <p:cNvPr id="196" name="Shape 196"/>
        <p:cNvGrpSpPr/>
        <p:nvPr/>
      </p:nvGrpSpPr>
      <p:grpSpPr>
        <a:xfrm>
          <a:off x="0" y="0"/>
          <a:ext cx="0" cy="0"/>
          <a:chOff x="0" y="0"/>
          <a:chExt cx="0" cy="0"/>
        </a:xfrm>
      </p:grpSpPr>
      <p:sp>
        <p:nvSpPr>
          <p:cNvPr id="197" name="Google Shape;197;p17"/>
          <p:cNvSpPr/>
          <p:nvPr/>
        </p:nvSpPr>
        <p:spPr>
          <a:xfrm>
            <a:off x="0" y="0"/>
            <a:ext cx="9144000" cy="5143500"/>
          </a:xfrm>
          <a:prstGeom prst="rect">
            <a:avLst/>
          </a:prstGeom>
          <a:gradFill>
            <a:gsLst>
              <a:gs pos="0">
                <a:srgbClr val="696969"/>
              </a:gs>
              <a:gs pos="100000">
                <a:srgbClr val="1D1D1D"/>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7"/>
          <p:cNvSpPr txBox="1"/>
          <p:nvPr>
            <p:ph type="title"/>
          </p:nvPr>
        </p:nvSpPr>
        <p:spPr>
          <a:xfrm>
            <a:off x="311700" y="205950"/>
            <a:ext cx="3889500" cy="1833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199" name="Google Shape;199;p17"/>
          <p:cNvSpPr txBox="1"/>
          <p:nvPr>
            <p:ph idx="1" type="body"/>
          </p:nvPr>
        </p:nvSpPr>
        <p:spPr>
          <a:xfrm>
            <a:off x="311700" y="2234525"/>
            <a:ext cx="3889500" cy="23343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1600"/>
              </a:spcBef>
              <a:spcAft>
                <a:spcPts val="0"/>
              </a:spcAft>
              <a:buClr>
                <a:srgbClr val="FFFFFF"/>
              </a:buClr>
              <a:buSzPts val="1200"/>
              <a:buChar char="○"/>
              <a:defRPr sz="1200">
                <a:solidFill>
                  <a:srgbClr val="FFFFFF"/>
                </a:solidFill>
              </a:defRPr>
            </a:lvl2pPr>
            <a:lvl3pPr indent="-304800" lvl="2" marL="1371600" algn="l">
              <a:lnSpc>
                <a:spcPct val="115000"/>
              </a:lnSpc>
              <a:spcBef>
                <a:spcPts val="1600"/>
              </a:spcBef>
              <a:spcAft>
                <a:spcPts val="0"/>
              </a:spcAft>
              <a:buClr>
                <a:srgbClr val="FFFFFF"/>
              </a:buClr>
              <a:buSzPts val="1200"/>
              <a:buChar char="■"/>
              <a:defRPr sz="1200">
                <a:solidFill>
                  <a:srgbClr val="FFFFFF"/>
                </a:solidFill>
              </a:defRPr>
            </a:lvl3pPr>
            <a:lvl4pPr indent="-304800" lvl="3" marL="1828800" algn="l">
              <a:lnSpc>
                <a:spcPct val="115000"/>
              </a:lnSpc>
              <a:spcBef>
                <a:spcPts val="1600"/>
              </a:spcBef>
              <a:spcAft>
                <a:spcPts val="0"/>
              </a:spcAft>
              <a:buClr>
                <a:srgbClr val="FFFFFF"/>
              </a:buClr>
              <a:buSzPts val="1200"/>
              <a:buChar char="●"/>
              <a:defRPr sz="1200">
                <a:solidFill>
                  <a:srgbClr val="FFFFFF"/>
                </a:solidFill>
              </a:defRPr>
            </a:lvl4pPr>
            <a:lvl5pPr indent="-304800" lvl="4" marL="2286000" algn="l">
              <a:lnSpc>
                <a:spcPct val="115000"/>
              </a:lnSpc>
              <a:spcBef>
                <a:spcPts val="1600"/>
              </a:spcBef>
              <a:spcAft>
                <a:spcPts val="0"/>
              </a:spcAft>
              <a:buClr>
                <a:srgbClr val="FFFFFF"/>
              </a:buClr>
              <a:buSzPts val="1200"/>
              <a:buChar char="○"/>
              <a:defRPr sz="1200">
                <a:solidFill>
                  <a:srgbClr val="FFFFFF"/>
                </a:solidFill>
              </a:defRPr>
            </a:lvl5pPr>
            <a:lvl6pPr indent="-304800" lvl="5" marL="2743200" algn="l">
              <a:lnSpc>
                <a:spcPct val="115000"/>
              </a:lnSpc>
              <a:spcBef>
                <a:spcPts val="1600"/>
              </a:spcBef>
              <a:spcAft>
                <a:spcPts val="0"/>
              </a:spcAft>
              <a:buClr>
                <a:srgbClr val="FFFFFF"/>
              </a:buClr>
              <a:buSzPts val="1200"/>
              <a:buChar char="■"/>
              <a:defRPr sz="1200">
                <a:solidFill>
                  <a:srgbClr val="FFFFFF"/>
                </a:solidFill>
              </a:defRPr>
            </a:lvl6pPr>
            <a:lvl7pPr indent="-304800" lvl="6" marL="3200400" algn="l">
              <a:lnSpc>
                <a:spcPct val="115000"/>
              </a:lnSpc>
              <a:spcBef>
                <a:spcPts val="1600"/>
              </a:spcBef>
              <a:spcAft>
                <a:spcPts val="0"/>
              </a:spcAft>
              <a:buClr>
                <a:srgbClr val="FFFFFF"/>
              </a:buClr>
              <a:buSzPts val="1200"/>
              <a:buChar char="●"/>
              <a:defRPr sz="1200">
                <a:solidFill>
                  <a:srgbClr val="FFFFFF"/>
                </a:solidFill>
              </a:defRPr>
            </a:lvl7pPr>
            <a:lvl8pPr indent="-304800" lvl="7" marL="3657600" algn="l">
              <a:lnSpc>
                <a:spcPct val="115000"/>
              </a:lnSpc>
              <a:spcBef>
                <a:spcPts val="1600"/>
              </a:spcBef>
              <a:spcAft>
                <a:spcPts val="0"/>
              </a:spcAft>
              <a:buClr>
                <a:srgbClr val="FFFFFF"/>
              </a:buClr>
              <a:buSzPts val="1200"/>
              <a:buChar char="○"/>
              <a:defRPr sz="1200">
                <a:solidFill>
                  <a:srgbClr val="FFFFFF"/>
                </a:solidFill>
              </a:defRPr>
            </a:lvl8pPr>
            <a:lvl9pPr indent="-304800" lvl="8" marL="411480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200" name="Google Shape;200;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13">
    <p:bg>
      <p:bgPr>
        <a:solidFill>
          <a:srgbClr val="FFFFFF"/>
        </a:solidFill>
      </p:bgPr>
    </p:bg>
    <p:spTree>
      <p:nvGrpSpPr>
        <p:cNvPr id="201" name="Shape 201"/>
        <p:cNvGrpSpPr/>
        <p:nvPr/>
      </p:nvGrpSpPr>
      <p:grpSpPr>
        <a:xfrm>
          <a:off x="0" y="0"/>
          <a:ext cx="0" cy="0"/>
          <a:chOff x="0" y="0"/>
          <a:chExt cx="0" cy="0"/>
        </a:xfrm>
      </p:grpSpPr>
      <p:sp>
        <p:nvSpPr>
          <p:cNvPr id="202" name="Google Shape;202;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212121"/>
                </a:solidFill>
              </a:defRPr>
            </a:lvl1pPr>
            <a:lvl2pPr lvl="1" algn="r">
              <a:lnSpc>
                <a:spcPct val="100000"/>
              </a:lnSpc>
              <a:spcAft>
                <a:spcPts val="0"/>
              </a:spcAft>
              <a:buNone/>
              <a:defRPr sz="1000">
                <a:solidFill>
                  <a:srgbClr val="212121"/>
                </a:solidFill>
              </a:defRPr>
            </a:lvl2pPr>
            <a:lvl3pPr lvl="2" algn="r">
              <a:lnSpc>
                <a:spcPct val="100000"/>
              </a:lnSpc>
              <a:spcAft>
                <a:spcPts val="0"/>
              </a:spcAft>
              <a:buNone/>
              <a:defRPr sz="1000">
                <a:solidFill>
                  <a:srgbClr val="212121"/>
                </a:solidFill>
              </a:defRPr>
            </a:lvl3pPr>
            <a:lvl4pPr lvl="3" algn="r">
              <a:lnSpc>
                <a:spcPct val="100000"/>
              </a:lnSpc>
              <a:spcAft>
                <a:spcPts val="0"/>
              </a:spcAft>
              <a:buNone/>
              <a:defRPr sz="1000">
                <a:solidFill>
                  <a:srgbClr val="212121"/>
                </a:solidFill>
              </a:defRPr>
            </a:lvl4pPr>
            <a:lvl5pPr lvl="4" algn="r">
              <a:lnSpc>
                <a:spcPct val="100000"/>
              </a:lnSpc>
              <a:spcAft>
                <a:spcPts val="0"/>
              </a:spcAft>
              <a:buNone/>
              <a:defRPr sz="1000">
                <a:solidFill>
                  <a:srgbClr val="212121"/>
                </a:solidFill>
              </a:defRPr>
            </a:lvl5pPr>
            <a:lvl6pPr lvl="5" algn="r">
              <a:lnSpc>
                <a:spcPct val="100000"/>
              </a:lnSpc>
              <a:spcAft>
                <a:spcPts val="0"/>
              </a:spcAft>
              <a:buNone/>
              <a:defRPr sz="1000">
                <a:solidFill>
                  <a:srgbClr val="212121"/>
                </a:solidFill>
              </a:defRPr>
            </a:lvl6pPr>
            <a:lvl7pPr lvl="6" algn="r">
              <a:lnSpc>
                <a:spcPct val="100000"/>
              </a:lnSpc>
              <a:spcAft>
                <a:spcPts val="0"/>
              </a:spcAft>
              <a:buNone/>
              <a:defRPr sz="1000">
                <a:solidFill>
                  <a:srgbClr val="212121"/>
                </a:solidFill>
              </a:defRPr>
            </a:lvl7pPr>
            <a:lvl8pPr lvl="7" algn="r">
              <a:lnSpc>
                <a:spcPct val="100000"/>
              </a:lnSpc>
              <a:spcAft>
                <a:spcPts val="0"/>
              </a:spcAft>
              <a:buNone/>
              <a:defRPr sz="1000">
                <a:solidFill>
                  <a:srgbClr val="212121"/>
                </a:solidFill>
              </a:defRPr>
            </a:lvl8pPr>
            <a:lvl9pPr lvl="8" algn="r">
              <a:lnSpc>
                <a:spcPct val="100000"/>
              </a:lnSpc>
              <a:spcAft>
                <a:spcPts val="0"/>
              </a:spcAft>
              <a:buNone/>
              <a:defRPr sz="1000">
                <a:solidFill>
                  <a:srgbClr val="212121"/>
                </a:solidFill>
              </a:defRPr>
            </a:lvl9pPr>
          </a:lstStyle>
          <a:p>
            <a:pPr indent="0" lvl="0" marL="0" rtl="0" algn="r">
              <a:spcBef>
                <a:spcPts val="0"/>
              </a:spcBef>
              <a:spcAft>
                <a:spcPts val="0"/>
              </a:spcAft>
              <a:buNone/>
            </a:pPr>
            <a:fld id="{00000000-1234-1234-1234-123412341234}" type="slidenum">
              <a:rPr lang="en"/>
              <a:t>‹#›</a:t>
            </a:fld>
            <a:endParaRPr/>
          </a:p>
        </p:txBody>
      </p:sp>
      <p:sp>
        <p:nvSpPr>
          <p:cNvPr id="204" name="Google Shape;204;p18"/>
          <p:cNvSpPr txBox="1"/>
          <p:nvPr>
            <p:ph type="title"/>
          </p:nvPr>
        </p:nvSpPr>
        <p:spPr>
          <a:xfrm>
            <a:off x="523250" y="1523725"/>
            <a:ext cx="34779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3000"/>
              <a:buNone/>
              <a:defRPr b="1" sz="3000">
                <a:solidFill>
                  <a:srgbClr val="FFFFFF"/>
                </a:solidFill>
              </a:defRPr>
            </a:lvl1pPr>
            <a:lvl2pPr lvl="1" algn="l">
              <a:lnSpc>
                <a:spcPct val="100000"/>
              </a:lnSpc>
              <a:spcBef>
                <a:spcPts val="0"/>
              </a:spcBef>
              <a:spcAft>
                <a:spcPts val="0"/>
              </a:spcAft>
              <a:buClr>
                <a:srgbClr val="FFFFFF"/>
              </a:buClr>
              <a:buSzPts val="3000"/>
              <a:buNone/>
              <a:defRPr b="1" sz="3000">
                <a:solidFill>
                  <a:srgbClr val="FFFFFF"/>
                </a:solidFill>
              </a:defRPr>
            </a:lvl2pPr>
            <a:lvl3pPr lvl="2" algn="l">
              <a:lnSpc>
                <a:spcPct val="100000"/>
              </a:lnSpc>
              <a:spcBef>
                <a:spcPts val="0"/>
              </a:spcBef>
              <a:spcAft>
                <a:spcPts val="0"/>
              </a:spcAft>
              <a:buClr>
                <a:srgbClr val="FFFFFF"/>
              </a:buClr>
              <a:buSzPts val="3000"/>
              <a:buNone/>
              <a:defRPr b="1" sz="3000">
                <a:solidFill>
                  <a:srgbClr val="FFFFFF"/>
                </a:solidFill>
              </a:defRPr>
            </a:lvl3pPr>
            <a:lvl4pPr lvl="3" algn="l">
              <a:lnSpc>
                <a:spcPct val="100000"/>
              </a:lnSpc>
              <a:spcBef>
                <a:spcPts val="0"/>
              </a:spcBef>
              <a:spcAft>
                <a:spcPts val="0"/>
              </a:spcAft>
              <a:buClr>
                <a:srgbClr val="FFFFFF"/>
              </a:buClr>
              <a:buSzPts val="3000"/>
              <a:buNone/>
              <a:defRPr b="1" sz="3000">
                <a:solidFill>
                  <a:srgbClr val="FFFFFF"/>
                </a:solidFill>
              </a:defRPr>
            </a:lvl4pPr>
            <a:lvl5pPr lvl="4" algn="l">
              <a:lnSpc>
                <a:spcPct val="100000"/>
              </a:lnSpc>
              <a:spcBef>
                <a:spcPts val="0"/>
              </a:spcBef>
              <a:spcAft>
                <a:spcPts val="0"/>
              </a:spcAft>
              <a:buClr>
                <a:srgbClr val="FFFFFF"/>
              </a:buClr>
              <a:buSzPts val="3000"/>
              <a:buNone/>
              <a:defRPr b="1" sz="3000">
                <a:solidFill>
                  <a:srgbClr val="FFFFFF"/>
                </a:solidFill>
              </a:defRPr>
            </a:lvl5pPr>
            <a:lvl6pPr lvl="5" algn="l">
              <a:lnSpc>
                <a:spcPct val="100000"/>
              </a:lnSpc>
              <a:spcBef>
                <a:spcPts val="0"/>
              </a:spcBef>
              <a:spcAft>
                <a:spcPts val="0"/>
              </a:spcAft>
              <a:buClr>
                <a:srgbClr val="FFFFFF"/>
              </a:buClr>
              <a:buSzPts val="3000"/>
              <a:buNone/>
              <a:defRPr b="1" sz="3000">
                <a:solidFill>
                  <a:srgbClr val="FFFFFF"/>
                </a:solidFill>
              </a:defRPr>
            </a:lvl6pPr>
            <a:lvl7pPr lvl="6" algn="l">
              <a:lnSpc>
                <a:spcPct val="100000"/>
              </a:lnSpc>
              <a:spcBef>
                <a:spcPts val="0"/>
              </a:spcBef>
              <a:spcAft>
                <a:spcPts val="0"/>
              </a:spcAft>
              <a:buClr>
                <a:srgbClr val="FFFFFF"/>
              </a:buClr>
              <a:buSzPts val="3000"/>
              <a:buNone/>
              <a:defRPr b="1" sz="3000">
                <a:solidFill>
                  <a:srgbClr val="FFFFFF"/>
                </a:solidFill>
              </a:defRPr>
            </a:lvl7pPr>
            <a:lvl8pPr lvl="7" algn="l">
              <a:lnSpc>
                <a:spcPct val="100000"/>
              </a:lnSpc>
              <a:spcBef>
                <a:spcPts val="0"/>
              </a:spcBef>
              <a:spcAft>
                <a:spcPts val="0"/>
              </a:spcAft>
              <a:buClr>
                <a:srgbClr val="FFFFFF"/>
              </a:buClr>
              <a:buSzPts val="3000"/>
              <a:buNone/>
              <a:defRPr b="1" sz="3000">
                <a:solidFill>
                  <a:srgbClr val="FFFFFF"/>
                </a:solidFill>
              </a:defRPr>
            </a:lvl8pPr>
            <a:lvl9pPr lvl="8" algn="l">
              <a:lnSpc>
                <a:spcPct val="100000"/>
              </a:lnSpc>
              <a:spcBef>
                <a:spcPts val="0"/>
              </a:spcBef>
              <a:spcAft>
                <a:spcPts val="0"/>
              </a:spcAft>
              <a:buClr>
                <a:srgbClr val="FFFFFF"/>
              </a:buClr>
              <a:buSzPts val="3000"/>
              <a:buNone/>
              <a:defRPr b="1" sz="3000">
                <a:solidFill>
                  <a:srgbClr val="FFFFFF"/>
                </a:solidFill>
              </a:defRPr>
            </a:lvl9pPr>
          </a:lstStyle>
          <a:p/>
        </p:txBody>
      </p:sp>
      <p:sp>
        <p:nvSpPr>
          <p:cNvPr id="205" name="Google Shape;205;p18"/>
          <p:cNvSpPr txBox="1"/>
          <p:nvPr>
            <p:ph idx="1" type="body"/>
          </p:nvPr>
        </p:nvSpPr>
        <p:spPr>
          <a:xfrm>
            <a:off x="523325" y="3020275"/>
            <a:ext cx="3477900" cy="15348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FFFFFF"/>
              </a:buClr>
              <a:buSzPts val="1600"/>
              <a:buChar char="●"/>
              <a:defRPr sz="1600">
                <a:solidFill>
                  <a:srgbClr val="FFFFFF"/>
                </a:solidFill>
              </a:defRPr>
            </a:lvl1pPr>
            <a:lvl2pPr indent="-317500" lvl="1" marL="914400" algn="l">
              <a:lnSpc>
                <a:spcPct val="115000"/>
              </a:lnSpc>
              <a:spcBef>
                <a:spcPts val="1600"/>
              </a:spcBef>
              <a:spcAft>
                <a:spcPts val="0"/>
              </a:spcAft>
              <a:buClr>
                <a:srgbClr val="FFFFFF"/>
              </a:buClr>
              <a:buSzPts val="1400"/>
              <a:buChar char="○"/>
              <a:defRPr sz="1400">
                <a:solidFill>
                  <a:srgbClr val="FFFFFF"/>
                </a:solidFill>
              </a:defRPr>
            </a:lvl2pPr>
            <a:lvl3pPr indent="-317500" lvl="2" marL="1371600" algn="l">
              <a:lnSpc>
                <a:spcPct val="115000"/>
              </a:lnSpc>
              <a:spcBef>
                <a:spcPts val="1600"/>
              </a:spcBef>
              <a:spcAft>
                <a:spcPts val="0"/>
              </a:spcAft>
              <a:buClr>
                <a:srgbClr val="FFFFFF"/>
              </a:buClr>
              <a:buSzPts val="1400"/>
              <a:buChar char="■"/>
              <a:defRPr sz="1400">
                <a:solidFill>
                  <a:srgbClr val="FFFFFF"/>
                </a:solidFill>
              </a:defRPr>
            </a:lvl3pPr>
            <a:lvl4pPr indent="-317500" lvl="3" marL="1828800" algn="l">
              <a:lnSpc>
                <a:spcPct val="115000"/>
              </a:lnSpc>
              <a:spcBef>
                <a:spcPts val="1600"/>
              </a:spcBef>
              <a:spcAft>
                <a:spcPts val="0"/>
              </a:spcAft>
              <a:buClr>
                <a:srgbClr val="FFFFFF"/>
              </a:buClr>
              <a:buSzPts val="1400"/>
              <a:buChar char="●"/>
              <a:defRPr sz="1400">
                <a:solidFill>
                  <a:srgbClr val="FFFFFF"/>
                </a:solidFill>
              </a:defRPr>
            </a:lvl4pPr>
            <a:lvl5pPr indent="-317500" lvl="4" marL="2286000" algn="l">
              <a:lnSpc>
                <a:spcPct val="115000"/>
              </a:lnSpc>
              <a:spcBef>
                <a:spcPts val="1600"/>
              </a:spcBef>
              <a:spcAft>
                <a:spcPts val="0"/>
              </a:spcAft>
              <a:buClr>
                <a:srgbClr val="FFFFFF"/>
              </a:buClr>
              <a:buSzPts val="1400"/>
              <a:buChar char="○"/>
              <a:defRPr sz="1400">
                <a:solidFill>
                  <a:srgbClr val="FFFFFF"/>
                </a:solidFill>
              </a:defRPr>
            </a:lvl5pPr>
            <a:lvl6pPr indent="-317500" lvl="5" marL="2743200" algn="l">
              <a:lnSpc>
                <a:spcPct val="115000"/>
              </a:lnSpc>
              <a:spcBef>
                <a:spcPts val="1600"/>
              </a:spcBef>
              <a:spcAft>
                <a:spcPts val="0"/>
              </a:spcAft>
              <a:buClr>
                <a:srgbClr val="FFFFFF"/>
              </a:buClr>
              <a:buSzPts val="1400"/>
              <a:buChar char="■"/>
              <a:defRPr sz="1400">
                <a:solidFill>
                  <a:srgbClr val="FFFFFF"/>
                </a:solidFill>
              </a:defRPr>
            </a:lvl6pPr>
            <a:lvl7pPr indent="-317500" lvl="6" marL="3200400" algn="l">
              <a:lnSpc>
                <a:spcPct val="115000"/>
              </a:lnSpc>
              <a:spcBef>
                <a:spcPts val="1600"/>
              </a:spcBef>
              <a:spcAft>
                <a:spcPts val="0"/>
              </a:spcAft>
              <a:buClr>
                <a:srgbClr val="FFFFFF"/>
              </a:buClr>
              <a:buSzPts val="1400"/>
              <a:buChar char="●"/>
              <a:defRPr sz="1400">
                <a:solidFill>
                  <a:srgbClr val="FFFFFF"/>
                </a:solidFill>
              </a:defRPr>
            </a:lvl7pPr>
            <a:lvl8pPr indent="-317500" lvl="7" marL="3657600" algn="l">
              <a:lnSpc>
                <a:spcPct val="115000"/>
              </a:lnSpc>
              <a:spcBef>
                <a:spcPts val="1600"/>
              </a:spcBef>
              <a:spcAft>
                <a:spcPts val="0"/>
              </a:spcAft>
              <a:buClr>
                <a:srgbClr val="FFFFFF"/>
              </a:buClr>
              <a:buSzPts val="1400"/>
              <a:buChar char="○"/>
              <a:defRPr sz="1400">
                <a:solidFill>
                  <a:srgbClr val="FFFFFF"/>
                </a:solidFill>
              </a:defRPr>
            </a:lvl8pPr>
            <a:lvl9pPr indent="-317500" lvl="8" marL="4114800" algn="l">
              <a:lnSpc>
                <a:spcPct val="115000"/>
              </a:lnSpc>
              <a:spcBef>
                <a:spcPts val="1600"/>
              </a:spcBef>
              <a:spcAft>
                <a:spcPts val="1600"/>
              </a:spcAft>
              <a:buClr>
                <a:srgbClr val="FFFFFF"/>
              </a:buClr>
              <a:buSzPts val="1400"/>
              <a:buChar char="■"/>
              <a:defRPr sz="1400">
                <a:solidFill>
                  <a:srgbClr val="FFFFFF"/>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14">
    <p:spTree>
      <p:nvGrpSpPr>
        <p:cNvPr id="206" name="Shape 206"/>
        <p:cNvGrpSpPr/>
        <p:nvPr/>
      </p:nvGrpSpPr>
      <p:grpSpPr>
        <a:xfrm>
          <a:off x="0" y="0"/>
          <a:ext cx="0" cy="0"/>
          <a:chOff x="0" y="0"/>
          <a:chExt cx="0" cy="0"/>
        </a:xfrm>
      </p:grpSpPr>
      <p:sp>
        <p:nvSpPr>
          <p:cNvPr id="207" name="Google Shape;207;p19"/>
          <p:cNvSpPr/>
          <p:nvPr/>
        </p:nvSpPr>
        <p:spPr>
          <a:xfrm>
            <a:off x="-100" y="-125"/>
            <a:ext cx="9144000" cy="5143500"/>
          </a:xfrm>
          <a:prstGeom prst="rect">
            <a:avLst/>
          </a:prstGeom>
          <a:gradFill>
            <a:gsLst>
              <a:gs pos="0">
                <a:srgbClr val="696969"/>
              </a:gs>
              <a:gs pos="100000">
                <a:srgbClr val="1D1D1D"/>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9"/>
          <p:cNvSpPr/>
          <p:nvPr/>
        </p:nvSpPr>
        <p:spPr>
          <a:xfrm>
            <a:off x="0" y="0"/>
            <a:ext cx="37893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9"/>
          <p:cNvSpPr txBox="1"/>
          <p:nvPr>
            <p:ph type="title"/>
          </p:nvPr>
        </p:nvSpPr>
        <p:spPr>
          <a:xfrm>
            <a:off x="265500" y="316700"/>
            <a:ext cx="3163500" cy="2607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600"/>
              <a:buNone/>
              <a:defRPr b="1" sz="3600">
                <a:solidFill>
                  <a:srgbClr val="FFFFFF"/>
                </a:solidFill>
              </a:defRPr>
            </a:lvl1pPr>
            <a:lvl2pPr lvl="1" algn="l">
              <a:lnSpc>
                <a:spcPct val="100000"/>
              </a:lnSpc>
              <a:spcBef>
                <a:spcPts val="0"/>
              </a:spcBef>
              <a:spcAft>
                <a:spcPts val="0"/>
              </a:spcAft>
              <a:buClr>
                <a:srgbClr val="FFFFFF"/>
              </a:buClr>
              <a:buSzPts val="3600"/>
              <a:buNone/>
              <a:defRPr b="1" sz="3600">
                <a:solidFill>
                  <a:srgbClr val="FFFFFF"/>
                </a:solidFill>
              </a:defRPr>
            </a:lvl2pPr>
            <a:lvl3pPr lvl="2" algn="l">
              <a:lnSpc>
                <a:spcPct val="100000"/>
              </a:lnSpc>
              <a:spcBef>
                <a:spcPts val="0"/>
              </a:spcBef>
              <a:spcAft>
                <a:spcPts val="0"/>
              </a:spcAft>
              <a:buClr>
                <a:srgbClr val="FFFFFF"/>
              </a:buClr>
              <a:buSzPts val="3600"/>
              <a:buNone/>
              <a:defRPr b="1" sz="3600">
                <a:solidFill>
                  <a:srgbClr val="FFFFFF"/>
                </a:solidFill>
              </a:defRPr>
            </a:lvl3pPr>
            <a:lvl4pPr lvl="3" algn="l">
              <a:lnSpc>
                <a:spcPct val="100000"/>
              </a:lnSpc>
              <a:spcBef>
                <a:spcPts val="0"/>
              </a:spcBef>
              <a:spcAft>
                <a:spcPts val="0"/>
              </a:spcAft>
              <a:buClr>
                <a:srgbClr val="FFFFFF"/>
              </a:buClr>
              <a:buSzPts val="3600"/>
              <a:buNone/>
              <a:defRPr b="1" sz="3600">
                <a:solidFill>
                  <a:srgbClr val="FFFFFF"/>
                </a:solidFill>
              </a:defRPr>
            </a:lvl4pPr>
            <a:lvl5pPr lvl="4" algn="l">
              <a:lnSpc>
                <a:spcPct val="100000"/>
              </a:lnSpc>
              <a:spcBef>
                <a:spcPts val="0"/>
              </a:spcBef>
              <a:spcAft>
                <a:spcPts val="0"/>
              </a:spcAft>
              <a:buClr>
                <a:srgbClr val="FFFFFF"/>
              </a:buClr>
              <a:buSzPts val="3600"/>
              <a:buNone/>
              <a:defRPr b="1" sz="3600">
                <a:solidFill>
                  <a:srgbClr val="FFFFFF"/>
                </a:solidFill>
              </a:defRPr>
            </a:lvl5pPr>
            <a:lvl6pPr lvl="5" algn="l">
              <a:lnSpc>
                <a:spcPct val="100000"/>
              </a:lnSpc>
              <a:spcBef>
                <a:spcPts val="0"/>
              </a:spcBef>
              <a:spcAft>
                <a:spcPts val="0"/>
              </a:spcAft>
              <a:buClr>
                <a:srgbClr val="FFFFFF"/>
              </a:buClr>
              <a:buSzPts val="3600"/>
              <a:buNone/>
              <a:defRPr b="1" sz="3600">
                <a:solidFill>
                  <a:srgbClr val="FFFFFF"/>
                </a:solidFill>
              </a:defRPr>
            </a:lvl6pPr>
            <a:lvl7pPr lvl="6" algn="l">
              <a:lnSpc>
                <a:spcPct val="100000"/>
              </a:lnSpc>
              <a:spcBef>
                <a:spcPts val="0"/>
              </a:spcBef>
              <a:spcAft>
                <a:spcPts val="0"/>
              </a:spcAft>
              <a:buClr>
                <a:srgbClr val="FFFFFF"/>
              </a:buClr>
              <a:buSzPts val="3600"/>
              <a:buNone/>
              <a:defRPr b="1" sz="3600">
                <a:solidFill>
                  <a:srgbClr val="FFFFFF"/>
                </a:solidFill>
              </a:defRPr>
            </a:lvl7pPr>
            <a:lvl8pPr lvl="7" algn="l">
              <a:lnSpc>
                <a:spcPct val="100000"/>
              </a:lnSpc>
              <a:spcBef>
                <a:spcPts val="0"/>
              </a:spcBef>
              <a:spcAft>
                <a:spcPts val="0"/>
              </a:spcAft>
              <a:buClr>
                <a:srgbClr val="FFFFFF"/>
              </a:buClr>
              <a:buSzPts val="3600"/>
              <a:buNone/>
              <a:defRPr b="1" sz="3600">
                <a:solidFill>
                  <a:srgbClr val="FFFFFF"/>
                </a:solidFill>
              </a:defRPr>
            </a:lvl8pPr>
            <a:lvl9pPr lvl="8" algn="l">
              <a:lnSpc>
                <a:spcPct val="100000"/>
              </a:lnSpc>
              <a:spcBef>
                <a:spcPts val="0"/>
              </a:spcBef>
              <a:spcAft>
                <a:spcPts val="0"/>
              </a:spcAft>
              <a:buClr>
                <a:srgbClr val="FFFFFF"/>
              </a:buClr>
              <a:buSzPts val="3600"/>
              <a:buNone/>
              <a:defRPr b="1" sz="3600">
                <a:solidFill>
                  <a:srgbClr val="FFFFFF"/>
                </a:solidFill>
              </a:defRPr>
            </a:lvl9pPr>
          </a:lstStyle>
          <a:p/>
        </p:txBody>
      </p:sp>
      <p:sp>
        <p:nvSpPr>
          <p:cNvPr id="210" name="Google Shape;210;p19"/>
          <p:cNvSpPr txBox="1"/>
          <p:nvPr>
            <p:ph idx="1" type="body"/>
          </p:nvPr>
        </p:nvSpPr>
        <p:spPr>
          <a:xfrm>
            <a:off x="4283675" y="316700"/>
            <a:ext cx="4407300" cy="38340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rgbClr val="FFFFFF"/>
              </a:buClr>
              <a:buSzPts val="1800"/>
              <a:buChar char="●"/>
              <a:defRPr sz="1800">
                <a:solidFill>
                  <a:srgbClr val="FFFFFF"/>
                </a:solidFill>
              </a:defRPr>
            </a:lvl1pPr>
            <a:lvl2pPr indent="-317500" lvl="1" marL="914400" algn="l">
              <a:lnSpc>
                <a:spcPct val="115000"/>
              </a:lnSpc>
              <a:spcBef>
                <a:spcPts val="1600"/>
              </a:spcBef>
              <a:spcAft>
                <a:spcPts val="0"/>
              </a:spcAft>
              <a:buClr>
                <a:srgbClr val="FFFFFF"/>
              </a:buClr>
              <a:buSzPts val="1400"/>
              <a:buChar char="○"/>
              <a:defRPr sz="1400">
                <a:solidFill>
                  <a:srgbClr val="FFFFFF"/>
                </a:solidFill>
              </a:defRPr>
            </a:lvl2pPr>
            <a:lvl3pPr indent="-317500" lvl="2" marL="1371600" algn="l">
              <a:lnSpc>
                <a:spcPct val="115000"/>
              </a:lnSpc>
              <a:spcBef>
                <a:spcPts val="1600"/>
              </a:spcBef>
              <a:spcAft>
                <a:spcPts val="0"/>
              </a:spcAft>
              <a:buClr>
                <a:srgbClr val="FFFFFF"/>
              </a:buClr>
              <a:buSzPts val="1400"/>
              <a:buChar char="■"/>
              <a:defRPr sz="1400">
                <a:solidFill>
                  <a:srgbClr val="FFFFFF"/>
                </a:solidFill>
              </a:defRPr>
            </a:lvl3pPr>
            <a:lvl4pPr indent="-317500" lvl="3" marL="1828800" algn="l">
              <a:lnSpc>
                <a:spcPct val="115000"/>
              </a:lnSpc>
              <a:spcBef>
                <a:spcPts val="1600"/>
              </a:spcBef>
              <a:spcAft>
                <a:spcPts val="0"/>
              </a:spcAft>
              <a:buClr>
                <a:srgbClr val="FFFFFF"/>
              </a:buClr>
              <a:buSzPts val="1400"/>
              <a:buChar char="●"/>
              <a:defRPr sz="1400">
                <a:solidFill>
                  <a:srgbClr val="FFFFFF"/>
                </a:solidFill>
              </a:defRPr>
            </a:lvl4pPr>
            <a:lvl5pPr indent="-317500" lvl="4" marL="2286000" algn="l">
              <a:lnSpc>
                <a:spcPct val="115000"/>
              </a:lnSpc>
              <a:spcBef>
                <a:spcPts val="1600"/>
              </a:spcBef>
              <a:spcAft>
                <a:spcPts val="0"/>
              </a:spcAft>
              <a:buClr>
                <a:srgbClr val="FFFFFF"/>
              </a:buClr>
              <a:buSzPts val="1400"/>
              <a:buChar char="○"/>
              <a:defRPr sz="1400">
                <a:solidFill>
                  <a:srgbClr val="FFFFFF"/>
                </a:solidFill>
              </a:defRPr>
            </a:lvl5pPr>
            <a:lvl6pPr indent="-317500" lvl="5" marL="2743200" algn="l">
              <a:lnSpc>
                <a:spcPct val="115000"/>
              </a:lnSpc>
              <a:spcBef>
                <a:spcPts val="1600"/>
              </a:spcBef>
              <a:spcAft>
                <a:spcPts val="0"/>
              </a:spcAft>
              <a:buClr>
                <a:srgbClr val="FFFFFF"/>
              </a:buClr>
              <a:buSzPts val="1400"/>
              <a:buChar char="■"/>
              <a:defRPr sz="1400">
                <a:solidFill>
                  <a:srgbClr val="FFFFFF"/>
                </a:solidFill>
              </a:defRPr>
            </a:lvl6pPr>
            <a:lvl7pPr indent="-317500" lvl="6" marL="3200400" algn="l">
              <a:lnSpc>
                <a:spcPct val="115000"/>
              </a:lnSpc>
              <a:spcBef>
                <a:spcPts val="1600"/>
              </a:spcBef>
              <a:spcAft>
                <a:spcPts val="0"/>
              </a:spcAft>
              <a:buClr>
                <a:srgbClr val="FFFFFF"/>
              </a:buClr>
              <a:buSzPts val="1400"/>
              <a:buChar char="●"/>
              <a:defRPr sz="1400">
                <a:solidFill>
                  <a:srgbClr val="FFFFFF"/>
                </a:solidFill>
              </a:defRPr>
            </a:lvl7pPr>
            <a:lvl8pPr indent="-317500" lvl="7" marL="3657600" algn="l">
              <a:lnSpc>
                <a:spcPct val="115000"/>
              </a:lnSpc>
              <a:spcBef>
                <a:spcPts val="1600"/>
              </a:spcBef>
              <a:spcAft>
                <a:spcPts val="0"/>
              </a:spcAft>
              <a:buClr>
                <a:srgbClr val="FFFFFF"/>
              </a:buClr>
              <a:buSzPts val="1400"/>
              <a:buChar char="○"/>
              <a:defRPr sz="1400">
                <a:solidFill>
                  <a:srgbClr val="FFFFFF"/>
                </a:solidFill>
              </a:defRPr>
            </a:lvl8pPr>
            <a:lvl9pPr indent="-317500" lvl="8" marL="4114800" algn="l">
              <a:lnSpc>
                <a:spcPct val="115000"/>
              </a:lnSpc>
              <a:spcBef>
                <a:spcPts val="1600"/>
              </a:spcBef>
              <a:spcAft>
                <a:spcPts val="1600"/>
              </a:spcAft>
              <a:buClr>
                <a:srgbClr val="FFFFFF"/>
              </a:buClr>
              <a:buSzPts val="1400"/>
              <a:buChar char="■"/>
              <a:defRPr sz="1400">
                <a:solidFill>
                  <a:srgbClr val="FFFFFF"/>
                </a:solidFill>
              </a:defRPr>
            </a:lvl9pPr>
          </a:lstStyle>
          <a:p/>
        </p:txBody>
      </p:sp>
      <p:sp>
        <p:nvSpPr>
          <p:cNvPr id="211" name="Google Shape;211;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0"/>
          <p:cNvSpPr txBox="1"/>
          <p:nvPr>
            <p:ph type="ctrTitle"/>
          </p:nvPr>
        </p:nvSpPr>
        <p:spPr>
          <a:xfrm>
            <a:off x="386425" y="386050"/>
            <a:ext cx="5074200" cy="10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Welcome Families!</a:t>
            </a:r>
            <a:endParaRPr>
              <a:solidFill>
                <a:schemeClr val="dk1"/>
              </a:solidFill>
            </a:endParaRPr>
          </a:p>
        </p:txBody>
      </p:sp>
      <p:sp>
        <p:nvSpPr>
          <p:cNvPr id="217" name="Google Shape;217;p20"/>
          <p:cNvSpPr txBox="1"/>
          <p:nvPr>
            <p:ph idx="1" type="subTitle"/>
          </p:nvPr>
        </p:nvSpPr>
        <p:spPr>
          <a:xfrm>
            <a:off x="456050" y="1483250"/>
            <a:ext cx="4275900" cy="1365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rPr>
              <a:t>Phillips Band</a:t>
            </a:r>
            <a:endParaRPr sz="2400">
              <a:solidFill>
                <a:schemeClr val="dk1"/>
              </a:solidFill>
            </a:endParaRPr>
          </a:p>
          <a:p>
            <a:pPr indent="0" lvl="0" marL="0" rtl="0" algn="ctr">
              <a:spcBef>
                <a:spcPts val="0"/>
              </a:spcBef>
              <a:spcAft>
                <a:spcPts val="0"/>
              </a:spcAft>
              <a:buNone/>
            </a:pPr>
            <a:r>
              <a:rPr lang="en" sz="2400">
                <a:solidFill>
                  <a:schemeClr val="dk1"/>
                </a:solidFill>
              </a:rPr>
              <a:t>Interest Meeting</a:t>
            </a:r>
            <a:endParaRPr sz="2400">
              <a:solidFill>
                <a:schemeClr val="dk1"/>
              </a:solidFill>
            </a:endParaRPr>
          </a:p>
        </p:txBody>
      </p:sp>
      <p:pic>
        <p:nvPicPr>
          <p:cNvPr id="218" name="Google Shape;218;p20"/>
          <p:cNvPicPr preferRelativeResize="0"/>
          <p:nvPr/>
        </p:nvPicPr>
        <p:blipFill>
          <a:blip r:embed="rId3">
            <a:alphaModFix/>
          </a:blip>
          <a:stretch>
            <a:fillRect/>
          </a:stretch>
        </p:blipFill>
        <p:spPr>
          <a:xfrm>
            <a:off x="1399763" y="2695925"/>
            <a:ext cx="2388475" cy="2388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29"/>
          <p:cNvPicPr preferRelativeResize="0"/>
          <p:nvPr/>
        </p:nvPicPr>
        <p:blipFill rotWithShape="1">
          <a:blip r:embed="rId3">
            <a:alphaModFix/>
          </a:blip>
          <a:srcRect b="12495" l="0" r="0" t="12502"/>
          <a:stretch/>
        </p:blipFill>
        <p:spPr>
          <a:xfrm>
            <a:off x="4572000" y="0"/>
            <a:ext cx="4572003" cy="5143500"/>
          </a:xfrm>
          <a:prstGeom prst="rect">
            <a:avLst/>
          </a:prstGeom>
          <a:noFill/>
          <a:ln>
            <a:noFill/>
          </a:ln>
        </p:spPr>
      </p:pic>
      <p:sp>
        <p:nvSpPr>
          <p:cNvPr id="281" name="Google Shape;281;p29"/>
          <p:cNvSpPr txBox="1"/>
          <p:nvPr>
            <p:ph type="title"/>
          </p:nvPr>
        </p:nvSpPr>
        <p:spPr>
          <a:xfrm>
            <a:off x="311700" y="205950"/>
            <a:ext cx="3889500" cy="1072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Practice for Success</a:t>
            </a:r>
            <a:endParaRPr sz="2200"/>
          </a:p>
        </p:txBody>
      </p:sp>
      <p:sp>
        <p:nvSpPr>
          <p:cNvPr id="282" name="Google Shape;282;p29"/>
          <p:cNvSpPr txBox="1"/>
          <p:nvPr>
            <p:ph idx="1" type="body"/>
          </p:nvPr>
        </p:nvSpPr>
        <p:spPr>
          <a:xfrm>
            <a:off x="311700" y="1687875"/>
            <a:ext cx="4132800" cy="1847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sz="1800"/>
              <a:t>About 20 minutes per day is best</a:t>
            </a:r>
            <a:endParaRPr sz="1800"/>
          </a:p>
          <a:p>
            <a:pPr indent="-342900" lvl="0" marL="457200" rtl="0" algn="l">
              <a:spcBef>
                <a:spcPts val="0"/>
              </a:spcBef>
              <a:spcAft>
                <a:spcPts val="0"/>
              </a:spcAft>
              <a:buSzPts val="1800"/>
              <a:buAutoNum type="arabicPeriod"/>
            </a:pPr>
            <a:r>
              <a:rPr lang="en" sz="1800"/>
              <a:t>Setting a schedule helps</a:t>
            </a:r>
            <a:endParaRPr sz="1800"/>
          </a:p>
          <a:p>
            <a:pPr indent="-342900" lvl="0" marL="457200" rtl="0" algn="l">
              <a:spcBef>
                <a:spcPts val="0"/>
              </a:spcBef>
              <a:spcAft>
                <a:spcPts val="0"/>
              </a:spcAft>
              <a:buSzPts val="1800"/>
              <a:buAutoNum type="arabicPeriod"/>
            </a:pPr>
            <a:r>
              <a:rPr lang="en" sz="1800"/>
              <a:t>Work toward goals</a:t>
            </a:r>
            <a:endParaRPr sz="1800"/>
          </a:p>
          <a:p>
            <a:pPr indent="-342900" lvl="0" marL="457200" rtl="0" algn="l">
              <a:spcBef>
                <a:spcPts val="0"/>
              </a:spcBef>
              <a:spcAft>
                <a:spcPts val="0"/>
              </a:spcAft>
              <a:buSzPts val="1800"/>
              <a:buAutoNum type="arabicPeriod"/>
            </a:pPr>
            <a:r>
              <a:rPr lang="en" sz="1800"/>
              <a:t>Your child will need your support in maintaining a regular practice routine</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30"/>
          <p:cNvPicPr preferRelativeResize="0"/>
          <p:nvPr/>
        </p:nvPicPr>
        <p:blipFill rotWithShape="1">
          <a:blip r:embed="rId3">
            <a:alphaModFix/>
          </a:blip>
          <a:srcRect b="21875" l="0" r="0" t="21875"/>
          <a:stretch/>
        </p:blipFill>
        <p:spPr>
          <a:xfrm>
            <a:off x="0" y="0"/>
            <a:ext cx="9143999" cy="5143497"/>
          </a:xfrm>
          <a:prstGeom prst="rect">
            <a:avLst/>
          </a:prstGeom>
          <a:noFill/>
          <a:ln>
            <a:noFill/>
          </a:ln>
        </p:spPr>
      </p:pic>
      <p:sp>
        <p:nvSpPr>
          <p:cNvPr id="288" name="Google Shape;288;p30"/>
          <p:cNvSpPr/>
          <p:nvPr/>
        </p:nvSpPr>
        <p:spPr>
          <a:xfrm>
            <a:off x="342825" y="1323975"/>
            <a:ext cx="3810300" cy="3467100"/>
          </a:xfrm>
          <a:prstGeom prst="rect">
            <a:avLst/>
          </a:prstGeom>
          <a:solidFill>
            <a:srgbClr val="000000">
              <a:alpha val="81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0"/>
          <p:cNvSpPr txBox="1"/>
          <p:nvPr>
            <p:ph type="title"/>
          </p:nvPr>
        </p:nvSpPr>
        <p:spPr>
          <a:xfrm>
            <a:off x="509025" y="1559525"/>
            <a:ext cx="3644100" cy="119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Purchase or Rent?</a:t>
            </a:r>
            <a:endParaRPr/>
          </a:p>
        </p:txBody>
      </p:sp>
      <p:sp>
        <p:nvSpPr>
          <p:cNvPr id="290" name="Google Shape;290;p30"/>
          <p:cNvSpPr txBox="1"/>
          <p:nvPr>
            <p:ph idx="1" type="body"/>
          </p:nvPr>
        </p:nvSpPr>
        <p:spPr>
          <a:xfrm>
            <a:off x="523325" y="3020275"/>
            <a:ext cx="3477900" cy="15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Renting is recommended at first.  </a:t>
            </a:r>
            <a:endParaRPr/>
          </a:p>
          <a:p>
            <a:pPr indent="0" lvl="0" marL="0" rtl="0" algn="l">
              <a:spcBef>
                <a:spcPts val="1600"/>
              </a:spcBef>
              <a:spcAft>
                <a:spcPts val="1600"/>
              </a:spcAft>
              <a:buNone/>
            </a:pPr>
            <a:r>
              <a:rPr lang="en"/>
              <a:t>Then when you purchase, stick with trusted brands and trusted stores.  We can help!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31"/>
          <p:cNvPicPr preferRelativeResize="0"/>
          <p:nvPr/>
        </p:nvPicPr>
        <p:blipFill rotWithShape="1">
          <a:blip r:embed="rId3">
            <a:alphaModFix/>
          </a:blip>
          <a:srcRect b="21875" l="0" r="0" t="21875"/>
          <a:stretch/>
        </p:blipFill>
        <p:spPr>
          <a:xfrm>
            <a:off x="0" y="0"/>
            <a:ext cx="9143999" cy="5143497"/>
          </a:xfrm>
          <a:prstGeom prst="rect">
            <a:avLst/>
          </a:prstGeom>
          <a:noFill/>
          <a:ln>
            <a:noFill/>
          </a:ln>
        </p:spPr>
      </p:pic>
      <p:sp>
        <p:nvSpPr>
          <p:cNvPr id="296" name="Google Shape;296;p31"/>
          <p:cNvSpPr/>
          <p:nvPr/>
        </p:nvSpPr>
        <p:spPr>
          <a:xfrm>
            <a:off x="342825" y="1323975"/>
            <a:ext cx="3810300" cy="3467100"/>
          </a:xfrm>
          <a:prstGeom prst="rect">
            <a:avLst/>
          </a:prstGeom>
          <a:solidFill>
            <a:srgbClr val="000000">
              <a:alpha val="81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1"/>
          <p:cNvSpPr txBox="1"/>
          <p:nvPr>
            <p:ph type="title"/>
          </p:nvPr>
        </p:nvSpPr>
        <p:spPr>
          <a:xfrm>
            <a:off x="523325" y="1427875"/>
            <a:ext cx="3477900" cy="145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if renting isn’t an option right now? </a:t>
            </a:r>
            <a:endParaRPr/>
          </a:p>
        </p:txBody>
      </p:sp>
      <p:sp>
        <p:nvSpPr>
          <p:cNvPr id="298" name="Google Shape;298;p31"/>
          <p:cNvSpPr txBox="1"/>
          <p:nvPr>
            <p:ph idx="1" type="body"/>
          </p:nvPr>
        </p:nvSpPr>
        <p:spPr>
          <a:xfrm>
            <a:off x="523325" y="2886750"/>
            <a:ext cx="3477900" cy="1815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FFFFFF"/>
                </a:solidFill>
              </a:rPr>
              <a:t>If you are not able to afford a rental option, no problem! We have some great school instruments that we would love for you to use. It is a huge priority here at Phillips that anyone who wants to join band is welcomed and has a quality instrument to play!</a:t>
            </a:r>
            <a:endParaRPr sz="18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2"/>
          <p:cNvSpPr txBox="1"/>
          <p:nvPr>
            <p:ph type="title"/>
          </p:nvPr>
        </p:nvSpPr>
        <p:spPr>
          <a:xfrm>
            <a:off x="291875" y="406900"/>
            <a:ext cx="4310700" cy="963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Can I play sports and be in band</a:t>
            </a:r>
            <a:r>
              <a:rPr lang="en"/>
              <a:t>?</a:t>
            </a:r>
            <a:endParaRPr/>
          </a:p>
        </p:txBody>
      </p:sp>
      <p:sp>
        <p:nvSpPr>
          <p:cNvPr id="304" name="Google Shape;304;p32"/>
          <p:cNvSpPr txBox="1"/>
          <p:nvPr>
            <p:ph idx="1" type="body"/>
          </p:nvPr>
        </p:nvSpPr>
        <p:spPr>
          <a:xfrm>
            <a:off x="144200" y="1657150"/>
            <a:ext cx="3833700" cy="2813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900">
                <a:solidFill>
                  <a:srgbClr val="FFFFFF"/>
                </a:solidFill>
              </a:rPr>
              <a:t>Yes, you can play sports and be in band! Many of our students in Band are also on sports teams. Band is a class during the school day. However, we do have concerts </a:t>
            </a:r>
            <a:r>
              <a:rPr lang="en" sz="1900">
                <a:solidFill>
                  <a:srgbClr val="FFFFFF"/>
                </a:solidFill>
              </a:rPr>
              <a:t>throughout</a:t>
            </a:r>
            <a:r>
              <a:rPr lang="en" sz="1900">
                <a:solidFill>
                  <a:srgbClr val="FFFFFF"/>
                </a:solidFill>
              </a:rPr>
              <a:t> the year as well as some co-curricular opportunities.  </a:t>
            </a:r>
            <a:endParaRPr sz="2300">
              <a:solidFill>
                <a:srgbClr val="FFFFFF"/>
              </a:solidFill>
            </a:endParaRPr>
          </a:p>
        </p:txBody>
      </p:sp>
      <p:sp>
        <p:nvSpPr>
          <p:cNvPr id="305" name="Google Shape;305;p32"/>
          <p:cNvSpPr/>
          <p:nvPr/>
        </p:nvSpPr>
        <p:spPr>
          <a:xfrm>
            <a:off x="4232750" y="0"/>
            <a:ext cx="4911300" cy="5143500"/>
          </a:xfrm>
          <a:prstGeom prst="parallelogram">
            <a:avLst>
              <a:gd fmla="val 25000" name="adj"/>
            </a:avLst>
          </a:prstGeom>
          <a:solidFill>
            <a:srgbClr val="FFFFFF"/>
          </a:solidFill>
          <a:ln>
            <a:noFill/>
          </a:ln>
          <a:effectLst>
            <a:outerShdw blurRad="50800" rotWithShape="0" algn="tl"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32"/>
          <p:cNvSpPr/>
          <p:nvPr/>
        </p:nvSpPr>
        <p:spPr>
          <a:xfrm>
            <a:off x="3331550" y="0"/>
            <a:ext cx="5633700" cy="5143500"/>
          </a:xfrm>
          <a:prstGeom prst="parallelogram">
            <a:avLst>
              <a:gd fmla="val 24220" name="adj"/>
            </a:avLst>
          </a:prstGeom>
          <a:solidFill>
            <a:srgbClr val="EEEEEE">
              <a:alpha val="6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7" name="Google Shape;307;p32"/>
          <p:cNvPicPr preferRelativeResize="0"/>
          <p:nvPr/>
        </p:nvPicPr>
        <p:blipFill rotWithShape="1">
          <a:blip r:embed="rId3">
            <a:alphaModFix/>
          </a:blip>
          <a:srcRect b="0" l="13811" r="13803" t="0"/>
          <a:stretch/>
        </p:blipFill>
        <p:spPr>
          <a:xfrm>
            <a:off x="3609325" y="0"/>
            <a:ext cx="5581800" cy="5143500"/>
          </a:xfrm>
          <a:prstGeom prst="parallelogram">
            <a:avLst>
              <a:gd fmla="val 23683" name="adj"/>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xEl>
                                              <p:pRg end="0" st="0"/>
                                            </p:txEl>
                                          </p:spTgt>
                                        </p:tgtEl>
                                        <p:attrNameLst>
                                          <p:attrName>style.visibility</p:attrName>
                                        </p:attrNameLst>
                                      </p:cBhvr>
                                      <p:to>
                                        <p:strVal val="visible"/>
                                      </p:to>
                                    </p:set>
                                    <p:animEffect filter="fade" transition="in">
                                      <p:cBhvr>
                                        <p:cTn dur="1000"/>
                                        <p:tgtEl>
                                          <p:spTgt spid="30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we do beside play our instruments in class?</a:t>
            </a:r>
            <a:endParaRPr/>
          </a:p>
        </p:txBody>
      </p:sp>
      <p:sp>
        <p:nvSpPr>
          <p:cNvPr id="313" name="Google Shape;313;p33"/>
          <p:cNvSpPr txBox="1"/>
          <p:nvPr/>
        </p:nvSpPr>
        <p:spPr>
          <a:xfrm>
            <a:off x="472975" y="1300650"/>
            <a:ext cx="8288700" cy="3494100"/>
          </a:xfrm>
          <a:prstGeom prst="rect">
            <a:avLst/>
          </a:prstGeom>
          <a:noFill/>
          <a:ln>
            <a:noFill/>
          </a:ln>
        </p:spPr>
        <p:txBody>
          <a:bodyPr anchorCtr="0" anchor="t" bIns="91425" lIns="91425" spcFirstLastPara="1" rIns="91425" wrap="square" tIns="91425">
            <a:spAutoFit/>
          </a:bodyPr>
          <a:lstStyle/>
          <a:p>
            <a:pPr indent="-365125" lvl="0" marL="457200" rtl="0" algn="l">
              <a:spcBef>
                <a:spcPts val="0"/>
              </a:spcBef>
              <a:spcAft>
                <a:spcPts val="0"/>
              </a:spcAft>
              <a:buClr>
                <a:schemeClr val="dk1"/>
              </a:buClr>
              <a:buSzPts val="2150"/>
              <a:buChar char="●"/>
            </a:pPr>
            <a:r>
              <a:rPr lang="en" sz="2150">
                <a:solidFill>
                  <a:schemeClr val="dk1"/>
                </a:solidFill>
              </a:rPr>
              <a:t>3 to 4 concert performances each year [ family &amp; friends ]</a:t>
            </a:r>
            <a:endParaRPr sz="2150">
              <a:solidFill>
                <a:schemeClr val="dk1"/>
              </a:solidFill>
            </a:endParaRPr>
          </a:p>
          <a:p>
            <a:pPr indent="-365125" lvl="0" marL="457200" rtl="0" algn="l">
              <a:spcBef>
                <a:spcPts val="0"/>
              </a:spcBef>
              <a:spcAft>
                <a:spcPts val="0"/>
              </a:spcAft>
              <a:buClr>
                <a:schemeClr val="dk1"/>
              </a:buClr>
              <a:buSzPts val="2150"/>
              <a:buChar char="●"/>
            </a:pPr>
            <a:r>
              <a:rPr lang="en" sz="2150">
                <a:solidFill>
                  <a:schemeClr val="dk1"/>
                </a:solidFill>
              </a:rPr>
              <a:t>Music </a:t>
            </a:r>
            <a:r>
              <a:rPr lang="en" sz="2150">
                <a:solidFill>
                  <a:schemeClr val="dk1"/>
                </a:solidFill>
              </a:rPr>
              <a:t>Performance</a:t>
            </a:r>
            <a:r>
              <a:rPr lang="en" sz="2150">
                <a:solidFill>
                  <a:schemeClr val="dk1"/>
                </a:solidFill>
              </a:rPr>
              <a:t> Adjudication Festival [MPA]</a:t>
            </a:r>
            <a:endParaRPr sz="2150">
              <a:solidFill>
                <a:schemeClr val="dk1"/>
              </a:solidFill>
            </a:endParaRPr>
          </a:p>
          <a:p>
            <a:pPr indent="-365125" lvl="0" marL="457200" rtl="0" algn="l">
              <a:spcBef>
                <a:spcPts val="0"/>
              </a:spcBef>
              <a:spcAft>
                <a:spcPts val="0"/>
              </a:spcAft>
              <a:buClr>
                <a:schemeClr val="dk1"/>
              </a:buClr>
              <a:buSzPts val="2150"/>
              <a:buChar char="●"/>
            </a:pPr>
            <a:r>
              <a:rPr lang="en" sz="2150">
                <a:solidFill>
                  <a:schemeClr val="dk1"/>
                </a:solidFill>
              </a:rPr>
              <a:t>Jazz Band</a:t>
            </a:r>
            <a:endParaRPr sz="2150">
              <a:solidFill>
                <a:schemeClr val="dk1"/>
              </a:solidFill>
            </a:endParaRPr>
          </a:p>
          <a:p>
            <a:pPr indent="-365125" lvl="0" marL="457200" rtl="0" algn="l">
              <a:spcBef>
                <a:spcPts val="0"/>
              </a:spcBef>
              <a:spcAft>
                <a:spcPts val="0"/>
              </a:spcAft>
              <a:buClr>
                <a:schemeClr val="dk1"/>
              </a:buClr>
              <a:buSzPts val="2150"/>
              <a:buChar char="●"/>
            </a:pPr>
            <a:r>
              <a:rPr lang="en" sz="2150">
                <a:solidFill>
                  <a:schemeClr val="dk1"/>
                </a:solidFill>
              </a:rPr>
              <a:t>Small Ensembles</a:t>
            </a:r>
            <a:endParaRPr sz="2150">
              <a:solidFill>
                <a:schemeClr val="dk1"/>
              </a:solidFill>
            </a:endParaRPr>
          </a:p>
          <a:p>
            <a:pPr indent="-365125" lvl="0" marL="457200" rtl="0" algn="l">
              <a:spcBef>
                <a:spcPts val="0"/>
              </a:spcBef>
              <a:spcAft>
                <a:spcPts val="0"/>
              </a:spcAft>
              <a:buClr>
                <a:schemeClr val="dk1"/>
              </a:buClr>
              <a:buSzPts val="2150"/>
              <a:buChar char="●"/>
            </a:pPr>
            <a:r>
              <a:rPr lang="en" sz="2150">
                <a:solidFill>
                  <a:schemeClr val="dk1"/>
                </a:solidFill>
              </a:rPr>
              <a:t>Performances around our community</a:t>
            </a:r>
            <a:endParaRPr sz="2150">
              <a:solidFill>
                <a:schemeClr val="dk1"/>
              </a:solidFill>
            </a:endParaRPr>
          </a:p>
          <a:p>
            <a:pPr indent="-365125" lvl="0" marL="457200" rtl="0" algn="l">
              <a:spcBef>
                <a:spcPts val="0"/>
              </a:spcBef>
              <a:spcAft>
                <a:spcPts val="0"/>
              </a:spcAft>
              <a:buClr>
                <a:schemeClr val="dk1"/>
              </a:buClr>
              <a:buSzPts val="2150"/>
              <a:buChar char="●"/>
            </a:pPr>
            <a:r>
              <a:rPr lang="en" sz="2150">
                <a:solidFill>
                  <a:schemeClr val="dk1"/>
                </a:solidFill>
              </a:rPr>
              <a:t>Honors Band Auditions &amp; Clinics [County, District &amp; State]</a:t>
            </a:r>
            <a:endParaRPr sz="2150">
              <a:solidFill>
                <a:schemeClr val="dk1"/>
              </a:solidFill>
            </a:endParaRPr>
          </a:p>
          <a:p>
            <a:pPr indent="-365125" lvl="0" marL="457200" rtl="0" algn="l">
              <a:spcBef>
                <a:spcPts val="0"/>
              </a:spcBef>
              <a:spcAft>
                <a:spcPts val="0"/>
              </a:spcAft>
              <a:buClr>
                <a:schemeClr val="dk1"/>
              </a:buClr>
              <a:buSzPts val="2150"/>
              <a:buChar char="●"/>
            </a:pPr>
            <a:r>
              <a:rPr lang="en" sz="2150">
                <a:solidFill>
                  <a:schemeClr val="dk1"/>
                </a:solidFill>
              </a:rPr>
              <a:t>Mentorship Program [HS/MS collaboration]</a:t>
            </a:r>
            <a:endParaRPr sz="2150">
              <a:solidFill>
                <a:schemeClr val="dk1"/>
              </a:solidFill>
            </a:endParaRPr>
          </a:p>
          <a:p>
            <a:pPr indent="-365125" lvl="0" marL="457200" rtl="0" algn="l">
              <a:spcBef>
                <a:spcPts val="0"/>
              </a:spcBef>
              <a:spcAft>
                <a:spcPts val="0"/>
              </a:spcAft>
              <a:buClr>
                <a:schemeClr val="dk1"/>
              </a:buClr>
              <a:buSzPts val="2150"/>
              <a:buChar char="●"/>
            </a:pPr>
            <a:r>
              <a:rPr lang="en" sz="2150">
                <a:solidFill>
                  <a:schemeClr val="dk1"/>
                </a:solidFill>
              </a:rPr>
              <a:t>Performance-based Field Trips in and out of state [Carowinds]</a:t>
            </a:r>
            <a:endParaRPr sz="2150">
              <a:solidFill>
                <a:schemeClr val="dk1"/>
              </a:solidFill>
            </a:endParaRPr>
          </a:p>
          <a:p>
            <a:pPr indent="-365125" lvl="0" marL="457200" rtl="0" algn="l">
              <a:spcBef>
                <a:spcPts val="0"/>
              </a:spcBef>
              <a:spcAft>
                <a:spcPts val="0"/>
              </a:spcAft>
              <a:buClr>
                <a:schemeClr val="dk1"/>
              </a:buClr>
              <a:buSzPts val="2150"/>
              <a:buChar char="●"/>
            </a:pPr>
            <a:r>
              <a:rPr lang="en" sz="2150">
                <a:solidFill>
                  <a:schemeClr val="dk1"/>
                </a:solidFill>
              </a:rPr>
              <a:t>I would like to start a percussion ensemble</a:t>
            </a:r>
            <a:endParaRPr sz="2150">
              <a:solidFill>
                <a:schemeClr val="dk1"/>
              </a:solidFill>
            </a:endParaRPr>
          </a:p>
          <a:p>
            <a:pPr indent="-365125" lvl="0" marL="457200" rtl="0" algn="l">
              <a:spcBef>
                <a:spcPts val="0"/>
              </a:spcBef>
              <a:spcAft>
                <a:spcPts val="0"/>
              </a:spcAft>
              <a:buClr>
                <a:schemeClr val="dk1"/>
              </a:buClr>
              <a:buSzPts val="2150"/>
              <a:buChar char="●"/>
            </a:pPr>
            <a:r>
              <a:rPr lang="en" sz="2150">
                <a:solidFill>
                  <a:schemeClr val="dk1"/>
                </a:solidFill>
              </a:rPr>
              <a:t>I would like to start a Pep Band to play at Basketball games</a:t>
            </a:r>
            <a:endParaRPr sz="215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4"/>
          <p:cNvSpPr txBox="1"/>
          <p:nvPr>
            <p:ph type="title"/>
          </p:nvPr>
        </p:nvSpPr>
        <p:spPr>
          <a:xfrm>
            <a:off x="523325" y="846225"/>
            <a:ext cx="7997400" cy="63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500">
                <a:solidFill>
                  <a:srgbClr val="FFFFFF"/>
                </a:solidFill>
              </a:rPr>
              <a:t>Attention!</a:t>
            </a:r>
            <a:endParaRPr sz="7100">
              <a:solidFill>
                <a:srgbClr val="FFFFFF"/>
              </a:solidFill>
            </a:endParaRPr>
          </a:p>
        </p:txBody>
      </p:sp>
      <p:sp>
        <p:nvSpPr>
          <p:cNvPr id="319" name="Google Shape;319;p34"/>
          <p:cNvSpPr txBox="1"/>
          <p:nvPr/>
        </p:nvSpPr>
        <p:spPr>
          <a:xfrm>
            <a:off x="619325" y="1973425"/>
            <a:ext cx="80091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rgbClr val="FFFFFF"/>
                </a:solidFill>
              </a:rPr>
              <a:t>Taking an art credit is now a required part of high school graduation.</a:t>
            </a:r>
            <a:endParaRPr sz="42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5"/>
          <p:cNvSpPr txBox="1"/>
          <p:nvPr>
            <p:ph type="title"/>
          </p:nvPr>
        </p:nvSpPr>
        <p:spPr>
          <a:xfrm>
            <a:off x="879275" y="1204900"/>
            <a:ext cx="34011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Interest Form:</a:t>
            </a:r>
            <a:endParaRPr/>
          </a:p>
        </p:txBody>
      </p:sp>
      <p:sp>
        <p:nvSpPr>
          <p:cNvPr id="325" name="Google Shape;325;p35"/>
          <p:cNvSpPr txBox="1"/>
          <p:nvPr>
            <p:ph type="title"/>
          </p:nvPr>
        </p:nvSpPr>
        <p:spPr>
          <a:xfrm>
            <a:off x="4830438" y="1204900"/>
            <a:ext cx="32829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Matching Tool:</a:t>
            </a:r>
            <a:endParaRPr/>
          </a:p>
        </p:txBody>
      </p:sp>
      <p:pic>
        <p:nvPicPr>
          <p:cNvPr id="326" name="Google Shape;326;p35"/>
          <p:cNvPicPr preferRelativeResize="0"/>
          <p:nvPr/>
        </p:nvPicPr>
        <p:blipFill>
          <a:blip r:embed="rId3">
            <a:alphaModFix/>
          </a:blip>
          <a:stretch>
            <a:fillRect/>
          </a:stretch>
        </p:blipFill>
        <p:spPr>
          <a:xfrm>
            <a:off x="1557038" y="2459413"/>
            <a:ext cx="2045575" cy="2045575"/>
          </a:xfrm>
          <a:prstGeom prst="rect">
            <a:avLst/>
          </a:prstGeom>
          <a:noFill/>
          <a:ln>
            <a:noFill/>
          </a:ln>
        </p:spPr>
      </p:pic>
      <p:pic>
        <p:nvPicPr>
          <p:cNvPr id="327" name="Google Shape;327;p35"/>
          <p:cNvPicPr preferRelativeResize="0"/>
          <p:nvPr/>
        </p:nvPicPr>
        <p:blipFill>
          <a:blip r:embed="rId4">
            <a:alphaModFix/>
          </a:blip>
          <a:stretch>
            <a:fillRect/>
          </a:stretch>
        </p:blipFill>
        <p:spPr>
          <a:xfrm>
            <a:off x="5449125" y="2459413"/>
            <a:ext cx="2045575" cy="2045575"/>
          </a:xfrm>
          <a:prstGeom prst="rect">
            <a:avLst/>
          </a:prstGeom>
          <a:noFill/>
          <a:ln>
            <a:noFill/>
          </a:ln>
        </p:spPr>
      </p:pic>
      <p:sp>
        <p:nvSpPr>
          <p:cNvPr id="328" name="Google Shape;328;p35"/>
          <p:cNvSpPr txBox="1"/>
          <p:nvPr/>
        </p:nvSpPr>
        <p:spPr>
          <a:xfrm>
            <a:off x="1030650" y="260125"/>
            <a:ext cx="70827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dk1"/>
                </a:solidFill>
              </a:rPr>
              <a:t>When you have a moment, </a:t>
            </a:r>
            <a:endParaRPr sz="2800">
              <a:solidFill>
                <a:schemeClr val="dk1"/>
              </a:solidFill>
            </a:endParaRPr>
          </a:p>
          <a:p>
            <a:pPr indent="0" lvl="0" marL="0" rtl="0" algn="ctr">
              <a:spcBef>
                <a:spcPts val="0"/>
              </a:spcBef>
              <a:spcAft>
                <a:spcPts val="0"/>
              </a:spcAft>
              <a:buNone/>
            </a:pPr>
            <a:r>
              <a:rPr lang="en" sz="2800">
                <a:solidFill>
                  <a:schemeClr val="dk1"/>
                </a:solidFill>
              </a:rPr>
              <a:t>p</a:t>
            </a:r>
            <a:r>
              <a:rPr lang="en" sz="2800">
                <a:solidFill>
                  <a:schemeClr val="dk1"/>
                </a:solidFill>
              </a:rPr>
              <a:t>lease fill out the following:</a:t>
            </a:r>
            <a:endParaRPr sz="28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6"/>
          <p:cNvSpPr txBox="1"/>
          <p:nvPr>
            <p:ph type="title"/>
          </p:nvPr>
        </p:nvSpPr>
        <p:spPr>
          <a:xfrm>
            <a:off x="311700" y="3890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Online Rental Form</a:t>
            </a:r>
            <a:endParaRPr/>
          </a:p>
        </p:txBody>
      </p:sp>
      <p:pic>
        <p:nvPicPr>
          <p:cNvPr id="334" name="Google Shape;334;p36"/>
          <p:cNvPicPr preferRelativeResize="0"/>
          <p:nvPr/>
        </p:nvPicPr>
        <p:blipFill>
          <a:blip r:embed="rId3">
            <a:alphaModFix/>
          </a:blip>
          <a:stretch>
            <a:fillRect/>
          </a:stretch>
        </p:blipFill>
        <p:spPr>
          <a:xfrm>
            <a:off x="3143250" y="1513325"/>
            <a:ext cx="2857500" cy="2857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Who is the Band Director?</a:t>
            </a:r>
            <a:endParaRPr/>
          </a:p>
        </p:txBody>
      </p:sp>
      <p:sp>
        <p:nvSpPr>
          <p:cNvPr id="224" name="Google Shape;224;p21"/>
          <p:cNvSpPr txBox="1"/>
          <p:nvPr/>
        </p:nvSpPr>
        <p:spPr>
          <a:xfrm>
            <a:off x="1269425" y="4229125"/>
            <a:ext cx="3253500" cy="4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Mr. </a:t>
            </a:r>
            <a:r>
              <a:rPr lang="en" sz="2400">
                <a:solidFill>
                  <a:srgbClr val="FFFFFF"/>
                </a:solidFill>
              </a:rPr>
              <a:t>Ashley</a:t>
            </a:r>
            <a:r>
              <a:rPr lang="en" sz="2400">
                <a:solidFill>
                  <a:srgbClr val="FFFFFF"/>
                </a:solidFill>
              </a:rPr>
              <a:t> Sample</a:t>
            </a:r>
            <a:endParaRPr sz="2400">
              <a:solidFill>
                <a:srgbClr val="FFFFFF"/>
              </a:solidFill>
            </a:endParaRPr>
          </a:p>
        </p:txBody>
      </p:sp>
      <p:sp>
        <p:nvSpPr>
          <p:cNvPr id="225" name="Google Shape;225;p21"/>
          <p:cNvSpPr txBox="1"/>
          <p:nvPr/>
        </p:nvSpPr>
        <p:spPr>
          <a:xfrm>
            <a:off x="4833200" y="1325850"/>
            <a:ext cx="39513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rPr>
              <a:t>Mr. Sample has been </a:t>
            </a:r>
            <a:r>
              <a:rPr lang="en">
                <a:solidFill>
                  <a:srgbClr val="FFFFFF"/>
                </a:solidFill>
              </a:rPr>
              <a:t>teaching</a:t>
            </a:r>
            <a:r>
              <a:rPr lang="en">
                <a:solidFill>
                  <a:srgbClr val="FFFFFF"/>
                </a:solidFill>
              </a:rPr>
              <a:t> band at Phillips Middle School since 2016. This is his 19th year teaching band overall. Mr. Sample holds a </a:t>
            </a:r>
            <a:r>
              <a:rPr lang="en">
                <a:solidFill>
                  <a:srgbClr val="FFFFFF"/>
                </a:solidFill>
              </a:rPr>
              <a:t>Bachelor's</a:t>
            </a:r>
            <a:r>
              <a:rPr lang="en">
                <a:solidFill>
                  <a:srgbClr val="FFFFFF"/>
                </a:solidFill>
              </a:rPr>
              <a:t> Degree in Music Education from Tennessee Technological University, a Master’s Degree in Music Education from UNCG and a Master’s Degree in Music Performance from UNCG. Mr. Sample has competed and performed internationally on the Euphonium and has been involved in several Grammy-nominated recordings. More recently, Mr. Sample has performed solos with the ECHHS Band and played Tuba as a member of the Village Community Band. </a:t>
            </a:r>
            <a:endParaRPr>
              <a:solidFill>
                <a:srgbClr val="FFFFFF"/>
              </a:solidFill>
            </a:endParaRPr>
          </a:p>
        </p:txBody>
      </p:sp>
      <p:pic>
        <p:nvPicPr>
          <p:cNvPr id="226" name="Google Shape;226;p21"/>
          <p:cNvPicPr preferRelativeResize="0"/>
          <p:nvPr/>
        </p:nvPicPr>
        <p:blipFill rotWithShape="1">
          <a:blip r:embed="rId3">
            <a:alphaModFix/>
          </a:blip>
          <a:srcRect b="0" l="0" r="27599" t="22827"/>
          <a:stretch/>
        </p:blipFill>
        <p:spPr>
          <a:xfrm>
            <a:off x="1779150" y="1654950"/>
            <a:ext cx="2104350" cy="2243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2"/>
          <p:cNvSpPr txBox="1"/>
          <p:nvPr>
            <p:ph type="title"/>
          </p:nvPr>
        </p:nvSpPr>
        <p:spPr>
          <a:xfrm>
            <a:off x="291875" y="406900"/>
            <a:ext cx="3940800" cy="138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Our Band program</a:t>
            </a:r>
            <a:endParaRPr>
              <a:solidFill>
                <a:schemeClr val="dk1"/>
              </a:solidFill>
            </a:endParaRPr>
          </a:p>
        </p:txBody>
      </p:sp>
      <p:sp>
        <p:nvSpPr>
          <p:cNvPr id="232" name="Google Shape;232;p22"/>
          <p:cNvSpPr txBox="1"/>
          <p:nvPr>
            <p:ph idx="1" type="body"/>
          </p:nvPr>
        </p:nvSpPr>
        <p:spPr>
          <a:xfrm>
            <a:off x="291938" y="2053718"/>
            <a:ext cx="3039600" cy="2378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EEEEEE"/>
              </a:buClr>
              <a:buSzPts val="1600"/>
              <a:buChar char="●"/>
            </a:pPr>
            <a:r>
              <a:rPr lang="en">
                <a:solidFill>
                  <a:srgbClr val="EEEEEE"/>
                </a:solidFill>
              </a:rPr>
              <a:t>Everyone is Welcome!</a:t>
            </a:r>
            <a:endParaRPr>
              <a:solidFill>
                <a:srgbClr val="EEEEEE"/>
              </a:solidFill>
            </a:endParaRPr>
          </a:p>
          <a:p>
            <a:pPr indent="-330200" lvl="0" marL="457200" rtl="0" algn="l">
              <a:spcBef>
                <a:spcPts val="0"/>
              </a:spcBef>
              <a:spcAft>
                <a:spcPts val="0"/>
              </a:spcAft>
              <a:buClr>
                <a:srgbClr val="EEEEEE"/>
              </a:buClr>
              <a:buSzPts val="1600"/>
              <a:buChar char="●"/>
            </a:pPr>
            <a:r>
              <a:rPr lang="en">
                <a:solidFill>
                  <a:srgbClr val="EEEEEE"/>
                </a:solidFill>
              </a:rPr>
              <a:t>Community / Friendships </a:t>
            </a:r>
            <a:endParaRPr>
              <a:solidFill>
                <a:srgbClr val="EEEEEE"/>
              </a:solidFill>
            </a:endParaRPr>
          </a:p>
          <a:p>
            <a:pPr indent="-330200" lvl="0" marL="457200" rtl="0" algn="l">
              <a:spcBef>
                <a:spcPts val="0"/>
              </a:spcBef>
              <a:spcAft>
                <a:spcPts val="0"/>
              </a:spcAft>
              <a:buClr>
                <a:srgbClr val="EEEEEE"/>
              </a:buClr>
              <a:buSzPts val="1600"/>
              <a:buChar char="●"/>
            </a:pPr>
            <a:r>
              <a:rPr lang="en">
                <a:solidFill>
                  <a:srgbClr val="EEEEEE"/>
                </a:solidFill>
              </a:rPr>
              <a:t>Life Skills / Unique Way of Thinking</a:t>
            </a:r>
            <a:endParaRPr>
              <a:solidFill>
                <a:srgbClr val="EEEEEE"/>
              </a:solidFill>
            </a:endParaRPr>
          </a:p>
          <a:p>
            <a:pPr indent="-330200" lvl="0" marL="457200" rtl="0" algn="l">
              <a:spcBef>
                <a:spcPts val="0"/>
              </a:spcBef>
              <a:spcAft>
                <a:spcPts val="0"/>
              </a:spcAft>
              <a:buClr>
                <a:srgbClr val="EEEEEE"/>
              </a:buClr>
              <a:buSzPts val="1600"/>
              <a:buChar char="●"/>
            </a:pPr>
            <a:r>
              <a:rPr lang="en">
                <a:solidFill>
                  <a:srgbClr val="EEEEEE"/>
                </a:solidFill>
              </a:rPr>
              <a:t>Music is a core human experience</a:t>
            </a:r>
            <a:endParaRPr>
              <a:solidFill>
                <a:srgbClr val="EEEEEE"/>
              </a:solidFill>
            </a:endParaRPr>
          </a:p>
        </p:txBody>
      </p:sp>
      <p:sp>
        <p:nvSpPr>
          <p:cNvPr id="233" name="Google Shape;233;p22"/>
          <p:cNvSpPr/>
          <p:nvPr/>
        </p:nvSpPr>
        <p:spPr>
          <a:xfrm>
            <a:off x="4232750" y="0"/>
            <a:ext cx="4911300" cy="5143500"/>
          </a:xfrm>
          <a:prstGeom prst="parallelogram">
            <a:avLst>
              <a:gd fmla="val 25000" name="adj"/>
            </a:avLst>
          </a:prstGeom>
          <a:solidFill>
            <a:srgbClr val="FFFFFF"/>
          </a:solidFill>
          <a:ln>
            <a:noFill/>
          </a:ln>
          <a:effectLst>
            <a:outerShdw blurRad="50800" rotWithShape="0" algn="tl"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2"/>
          <p:cNvSpPr/>
          <p:nvPr/>
        </p:nvSpPr>
        <p:spPr>
          <a:xfrm>
            <a:off x="3331550" y="0"/>
            <a:ext cx="5633700" cy="5143500"/>
          </a:xfrm>
          <a:prstGeom prst="parallelogram">
            <a:avLst>
              <a:gd fmla="val 24220" name="adj"/>
            </a:avLst>
          </a:prstGeom>
          <a:solidFill>
            <a:srgbClr val="EEEEEE">
              <a:alpha val="6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5" name="Google Shape;235;p22"/>
          <p:cNvPicPr preferRelativeResize="0"/>
          <p:nvPr/>
        </p:nvPicPr>
        <p:blipFill rotWithShape="1">
          <a:blip r:embed="rId3">
            <a:alphaModFix/>
          </a:blip>
          <a:srcRect b="22659" l="0" r="0" t="22659"/>
          <a:stretch/>
        </p:blipFill>
        <p:spPr>
          <a:xfrm>
            <a:off x="3562350" y="0"/>
            <a:ext cx="5581800" cy="5143500"/>
          </a:xfrm>
          <a:prstGeom prst="parallelogram">
            <a:avLst>
              <a:gd fmla="val 23683" name="adj"/>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23"/>
          <p:cNvPicPr preferRelativeResize="0"/>
          <p:nvPr/>
        </p:nvPicPr>
        <p:blipFill rotWithShape="1">
          <a:blip r:embed="rId3">
            <a:alphaModFix/>
          </a:blip>
          <a:srcRect b="0" l="25317" r="25312" t="0"/>
          <a:stretch/>
        </p:blipFill>
        <p:spPr>
          <a:xfrm>
            <a:off x="0" y="24"/>
            <a:ext cx="3808970" cy="5143452"/>
          </a:xfrm>
          <a:prstGeom prst="rect">
            <a:avLst/>
          </a:prstGeom>
          <a:noFill/>
          <a:ln>
            <a:noFill/>
          </a:ln>
        </p:spPr>
      </p:pic>
      <p:sp>
        <p:nvSpPr>
          <p:cNvPr id="241" name="Google Shape;241;p23"/>
          <p:cNvSpPr txBox="1"/>
          <p:nvPr>
            <p:ph type="ctrTitle"/>
          </p:nvPr>
        </p:nvSpPr>
        <p:spPr>
          <a:xfrm>
            <a:off x="4269750" y="913500"/>
            <a:ext cx="4202700" cy="331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We are committed to helping your child be the best that he / she / they can be!</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Do I need prior experience?</a:t>
            </a:r>
            <a:endParaRPr b="1"/>
          </a:p>
        </p:txBody>
      </p:sp>
      <p:sp>
        <p:nvSpPr>
          <p:cNvPr id="247" name="Google Shape;247;p24"/>
          <p:cNvSpPr txBox="1"/>
          <p:nvPr/>
        </p:nvSpPr>
        <p:spPr>
          <a:xfrm>
            <a:off x="291500" y="1429275"/>
            <a:ext cx="8566200" cy="3234900"/>
          </a:xfrm>
          <a:prstGeom prst="rect">
            <a:avLst/>
          </a:prstGeom>
          <a:noFill/>
          <a:ln>
            <a:noFill/>
          </a:ln>
        </p:spPr>
        <p:txBody>
          <a:bodyPr anchorCtr="0" anchor="t" bIns="91425" lIns="91425" spcFirstLastPara="1" rIns="91425" wrap="square" tIns="91425">
            <a:spAutoFit/>
          </a:bodyPr>
          <a:lstStyle/>
          <a:p>
            <a:pPr indent="0" lvl="0" marL="0" rtl="0" algn="l">
              <a:lnSpc>
                <a:spcPct val="175000"/>
              </a:lnSpc>
              <a:spcBef>
                <a:spcPts val="0"/>
              </a:spcBef>
              <a:spcAft>
                <a:spcPts val="0"/>
              </a:spcAft>
              <a:buNone/>
            </a:pPr>
            <a:r>
              <a:rPr lang="en" sz="2200">
                <a:solidFill>
                  <a:srgbClr val="FFFFFF"/>
                </a:solidFill>
              </a:rPr>
              <a:t>NO! Everyone is welcome to join our Band program. Most students in the class will be learning their instrument for the very first time with little to no music experience! We all bring our strengths into the classroom and have a valuable voice that needs to be heard!</a:t>
            </a:r>
            <a:endParaRPr sz="2200">
              <a:solidFill>
                <a:srgbClr val="FFFFFF"/>
              </a:solidFill>
            </a:endParaRPr>
          </a:p>
          <a:p>
            <a:pPr indent="0" lvl="0" marL="0" rtl="0" algn="l">
              <a:lnSpc>
                <a:spcPct val="175000"/>
              </a:lnSpc>
              <a:spcBef>
                <a:spcPts val="1100"/>
              </a:spcBef>
              <a:spcAft>
                <a:spcPts val="0"/>
              </a:spcAft>
              <a:buNone/>
            </a:pPr>
            <a:r>
              <a:t/>
            </a:r>
            <a:endParaRPr sz="1200">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What if I have</a:t>
            </a:r>
            <a:r>
              <a:rPr b="1" lang="en"/>
              <a:t> experience playing an instrument?</a:t>
            </a:r>
            <a:endParaRPr b="1"/>
          </a:p>
        </p:txBody>
      </p:sp>
      <p:sp>
        <p:nvSpPr>
          <p:cNvPr id="253" name="Google Shape;253;p25"/>
          <p:cNvSpPr txBox="1"/>
          <p:nvPr/>
        </p:nvSpPr>
        <p:spPr>
          <a:xfrm>
            <a:off x="291500" y="1429275"/>
            <a:ext cx="8566200" cy="4109700"/>
          </a:xfrm>
          <a:prstGeom prst="rect">
            <a:avLst/>
          </a:prstGeom>
          <a:noFill/>
          <a:ln>
            <a:noFill/>
          </a:ln>
        </p:spPr>
        <p:txBody>
          <a:bodyPr anchorCtr="0" anchor="t" bIns="91425" lIns="91425" spcFirstLastPara="1" rIns="91425" wrap="square" tIns="91425">
            <a:spAutoFit/>
          </a:bodyPr>
          <a:lstStyle/>
          <a:p>
            <a:pPr indent="0" lvl="0" marL="0" rtl="0" algn="l">
              <a:lnSpc>
                <a:spcPct val="175000"/>
              </a:lnSpc>
              <a:spcBef>
                <a:spcPts val="1100"/>
              </a:spcBef>
              <a:spcAft>
                <a:spcPts val="0"/>
              </a:spcAft>
              <a:buNone/>
            </a:pPr>
            <a:r>
              <a:rPr lang="en" sz="2200">
                <a:solidFill>
                  <a:srgbClr val="FFFFFF"/>
                </a:solidFill>
              </a:rPr>
              <a:t>If you have been studying your instrument privately before coming to middle school, we also want you in our Band program. There are many things we learn in band that are not taught in private lessons (ensemble, leadership, and theory skills). Also, there will be opportunities for Honors Band auditions that require you to be in the school band to participate in!</a:t>
            </a:r>
            <a:endParaRPr sz="2200">
              <a:solidFill>
                <a:srgbClr val="FFFFFF"/>
              </a:solidFill>
            </a:endParaRPr>
          </a:p>
          <a:p>
            <a:pPr indent="0" lvl="0" marL="0" rtl="0" algn="l">
              <a:spcBef>
                <a:spcPts val="0"/>
              </a:spcBef>
              <a:spcAft>
                <a:spcPts val="0"/>
              </a:spcAft>
              <a:buNone/>
            </a:pPr>
            <a:r>
              <a:t/>
            </a:r>
            <a:endParaRPr sz="24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26"/>
          <p:cNvPicPr preferRelativeResize="0"/>
          <p:nvPr/>
        </p:nvPicPr>
        <p:blipFill rotWithShape="1">
          <a:blip r:embed="rId3">
            <a:alphaModFix/>
          </a:blip>
          <a:srcRect b="12495" l="0" r="0" t="12502"/>
          <a:stretch/>
        </p:blipFill>
        <p:spPr>
          <a:xfrm>
            <a:off x="4572000" y="0"/>
            <a:ext cx="4572003" cy="5143500"/>
          </a:xfrm>
          <a:prstGeom prst="rect">
            <a:avLst/>
          </a:prstGeom>
          <a:noFill/>
          <a:ln>
            <a:noFill/>
          </a:ln>
        </p:spPr>
      </p:pic>
      <p:sp>
        <p:nvSpPr>
          <p:cNvPr id="259" name="Google Shape;259;p26"/>
          <p:cNvSpPr txBox="1"/>
          <p:nvPr>
            <p:ph type="title"/>
          </p:nvPr>
        </p:nvSpPr>
        <p:spPr>
          <a:xfrm>
            <a:off x="311700" y="205950"/>
            <a:ext cx="3889500" cy="1072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Which Instruments can we play in Band?</a:t>
            </a:r>
            <a:endParaRPr/>
          </a:p>
        </p:txBody>
      </p:sp>
      <p:sp>
        <p:nvSpPr>
          <p:cNvPr id="260" name="Google Shape;260;p26"/>
          <p:cNvSpPr txBox="1"/>
          <p:nvPr>
            <p:ph idx="1" type="body"/>
          </p:nvPr>
        </p:nvSpPr>
        <p:spPr>
          <a:xfrm>
            <a:off x="311700" y="1687875"/>
            <a:ext cx="4132800" cy="3224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t>We start with flute, clarinet, trumpet or trombone. After a semester, students have the </a:t>
            </a:r>
            <a:r>
              <a:rPr lang="en" sz="1800"/>
              <a:t>opportunity</a:t>
            </a:r>
            <a:r>
              <a:rPr lang="en" sz="1800"/>
              <a:t> to audition for auxiliary instruments such as oboe, bassoon, saxophone, euphonium, tuba and percussion. Only a </a:t>
            </a:r>
            <a:r>
              <a:rPr lang="en" sz="1800"/>
              <a:t>handful</a:t>
            </a:r>
            <a:r>
              <a:rPr lang="en" sz="1800"/>
              <a:t> of students will be chosen for auxiliary instruments as we need lots of flute, clarinet, trumpet and trombone players!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7"/>
          <p:cNvSpPr txBox="1"/>
          <p:nvPr>
            <p:ph type="title"/>
          </p:nvPr>
        </p:nvSpPr>
        <p:spPr>
          <a:xfrm>
            <a:off x="291875" y="406900"/>
            <a:ext cx="4310700" cy="963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do we ask of students?</a:t>
            </a:r>
            <a:endParaRPr/>
          </a:p>
        </p:txBody>
      </p:sp>
      <p:sp>
        <p:nvSpPr>
          <p:cNvPr id="266" name="Google Shape;266;p27"/>
          <p:cNvSpPr txBox="1"/>
          <p:nvPr>
            <p:ph idx="1" type="body"/>
          </p:nvPr>
        </p:nvSpPr>
        <p:spPr>
          <a:xfrm>
            <a:off x="144200" y="2033750"/>
            <a:ext cx="3833700" cy="24369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 sz="1800">
                <a:solidFill>
                  <a:schemeClr val="dk1"/>
                </a:solidFill>
              </a:rPr>
              <a:t>Do your best</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Ask for help if you need it</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Practice your instrument at home regularly</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Make at least a one-year commitment</a:t>
            </a:r>
            <a:endParaRPr sz="1800">
              <a:solidFill>
                <a:schemeClr val="dk1"/>
              </a:solidFill>
            </a:endParaRPr>
          </a:p>
        </p:txBody>
      </p:sp>
      <p:sp>
        <p:nvSpPr>
          <p:cNvPr id="267" name="Google Shape;267;p27"/>
          <p:cNvSpPr/>
          <p:nvPr/>
        </p:nvSpPr>
        <p:spPr>
          <a:xfrm>
            <a:off x="4232750" y="0"/>
            <a:ext cx="4911300" cy="5143500"/>
          </a:xfrm>
          <a:prstGeom prst="parallelogram">
            <a:avLst>
              <a:gd fmla="val 25000" name="adj"/>
            </a:avLst>
          </a:prstGeom>
          <a:solidFill>
            <a:srgbClr val="FFFFFF"/>
          </a:solidFill>
          <a:ln>
            <a:noFill/>
          </a:ln>
          <a:effectLst>
            <a:outerShdw blurRad="50800" rotWithShape="0" algn="tl"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7"/>
          <p:cNvSpPr/>
          <p:nvPr/>
        </p:nvSpPr>
        <p:spPr>
          <a:xfrm>
            <a:off x="3331550" y="0"/>
            <a:ext cx="5633700" cy="5143500"/>
          </a:xfrm>
          <a:prstGeom prst="parallelogram">
            <a:avLst>
              <a:gd fmla="val 24220" name="adj"/>
            </a:avLst>
          </a:prstGeom>
          <a:solidFill>
            <a:srgbClr val="EEEEEE">
              <a:alpha val="6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9" name="Google Shape;269;p27"/>
          <p:cNvPicPr preferRelativeResize="0"/>
          <p:nvPr/>
        </p:nvPicPr>
        <p:blipFill rotWithShape="1">
          <a:blip r:embed="rId3">
            <a:alphaModFix/>
          </a:blip>
          <a:srcRect b="0" l="13825" r="13825" t="0"/>
          <a:stretch/>
        </p:blipFill>
        <p:spPr>
          <a:xfrm>
            <a:off x="3609325" y="0"/>
            <a:ext cx="5581800" cy="5143500"/>
          </a:xfrm>
          <a:prstGeom prst="parallelogram">
            <a:avLst>
              <a:gd fmla="val 23683" name="adj"/>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xEl>
                                              <p:pRg end="0" st="0"/>
                                            </p:txEl>
                                          </p:spTgt>
                                        </p:tgtEl>
                                        <p:attrNameLst>
                                          <p:attrName>style.visibility</p:attrName>
                                        </p:attrNameLst>
                                      </p:cBhvr>
                                      <p:to>
                                        <p:strVal val="visible"/>
                                      </p:to>
                                    </p:set>
                                    <p:animEffect filter="fade" transition="in">
                                      <p:cBhvr>
                                        <p:cTn dur="1000"/>
                                        <p:tgtEl>
                                          <p:spTgt spid="2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xEl>
                                              <p:pRg end="1" st="1"/>
                                            </p:txEl>
                                          </p:spTgt>
                                        </p:tgtEl>
                                        <p:attrNameLst>
                                          <p:attrName>style.visibility</p:attrName>
                                        </p:attrNameLst>
                                      </p:cBhvr>
                                      <p:to>
                                        <p:strVal val="visible"/>
                                      </p:to>
                                    </p:set>
                                    <p:animEffect filter="fade" transition="in">
                                      <p:cBhvr>
                                        <p:cTn dur="1000"/>
                                        <p:tgtEl>
                                          <p:spTgt spid="2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xEl>
                                              <p:pRg end="2" st="2"/>
                                            </p:txEl>
                                          </p:spTgt>
                                        </p:tgtEl>
                                        <p:attrNameLst>
                                          <p:attrName>style.visibility</p:attrName>
                                        </p:attrNameLst>
                                      </p:cBhvr>
                                      <p:to>
                                        <p:strVal val="visible"/>
                                      </p:to>
                                    </p:set>
                                    <p:animEffect filter="fade" transition="in">
                                      <p:cBhvr>
                                        <p:cTn dur="1000"/>
                                        <p:tgtEl>
                                          <p:spTgt spid="2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xEl>
                                              <p:pRg end="3" st="3"/>
                                            </p:txEl>
                                          </p:spTgt>
                                        </p:tgtEl>
                                        <p:attrNameLst>
                                          <p:attrName>style.visibility</p:attrName>
                                        </p:attrNameLst>
                                      </p:cBhvr>
                                      <p:to>
                                        <p:strVal val="visible"/>
                                      </p:to>
                                    </p:set>
                                    <p:animEffect filter="fade" transition="in">
                                      <p:cBhvr>
                                        <p:cTn dur="1000"/>
                                        <p:tgtEl>
                                          <p:spTgt spid="26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8"/>
          <p:cNvSpPr txBox="1"/>
          <p:nvPr>
            <p:ph type="title"/>
          </p:nvPr>
        </p:nvSpPr>
        <p:spPr>
          <a:xfrm>
            <a:off x="265500" y="866700"/>
            <a:ext cx="3352800" cy="205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can parents help?</a:t>
            </a:r>
            <a:endParaRPr/>
          </a:p>
        </p:txBody>
      </p:sp>
      <p:sp>
        <p:nvSpPr>
          <p:cNvPr id="275" name="Google Shape;275;p28"/>
          <p:cNvSpPr txBox="1"/>
          <p:nvPr>
            <p:ph idx="1" type="body"/>
          </p:nvPr>
        </p:nvSpPr>
        <p:spPr>
          <a:xfrm>
            <a:off x="4283675" y="866700"/>
            <a:ext cx="4407300" cy="3410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sz="2400"/>
              <a:t>Expect progress to be slow at first</a:t>
            </a:r>
            <a:endParaRPr sz="2400"/>
          </a:p>
          <a:p>
            <a:pPr indent="-381000" lvl="0" marL="457200" rtl="0" algn="l">
              <a:spcBef>
                <a:spcPts val="0"/>
              </a:spcBef>
              <a:spcAft>
                <a:spcPts val="0"/>
              </a:spcAft>
              <a:buSzPts val="2400"/>
              <a:buAutoNum type="arabicPeriod"/>
            </a:pPr>
            <a:r>
              <a:rPr lang="en" sz="2400"/>
              <a:t>Be encouraging</a:t>
            </a:r>
            <a:endParaRPr sz="2400"/>
          </a:p>
          <a:p>
            <a:pPr indent="-381000" lvl="0" marL="457200" rtl="0" algn="l">
              <a:spcBef>
                <a:spcPts val="0"/>
              </a:spcBef>
              <a:spcAft>
                <a:spcPts val="0"/>
              </a:spcAft>
              <a:buSzPts val="2400"/>
              <a:buAutoNum type="arabicPeriod"/>
            </a:pPr>
            <a:r>
              <a:rPr lang="en" sz="2400"/>
              <a:t>Help your child stick to a practice schedule</a:t>
            </a:r>
            <a:endParaRPr sz="2400"/>
          </a:p>
          <a:p>
            <a:pPr indent="-381000" lvl="0" marL="457200" rtl="0" algn="l">
              <a:spcBef>
                <a:spcPts val="0"/>
              </a:spcBef>
              <a:spcAft>
                <a:spcPts val="0"/>
              </a:spcAft>
              <a:buSzPts val="2400"/>
              <a:buAutoNum type="arabicPeriod"/>
            </a:pPr>
            <a:r>
              <a:rPr lang="en" sz="2400"/>
              <a:t>Listen to your child play</a:t>
            </a:r>
            <a:endParaRPr sz="2400"/>
          </a:p>
          <a:p>
            <a:pPr indent="-381000" lvl="0" marL="457200" rtl="0" algn="l">
              <a:spcBef>
                <a:spcPts val="0"/>
              </a:spcBef>
              <a:spcAft>
                <a:spcPts val="0"/>
              </a:spcAft>
              <a:buSzPts val="2400"/>
              <a:buAutoNum type="arabicPeriod"/>
            </a:pPr>
            <a:r>
              <a:rPr lang="en" sz="2400"/>
              <a:t>Consider private lessons</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0" st="0"/>
                                            </p:txEl>
                                          </p:spTgt>
                                        </p:tgtEl>
                                        <p:attrNameLst>
                                          <p:attrName>style.visibility</p:attrName>
                                        </p:attrNameLst>
                                      </p:cBhvr>
                                      <p:to>
                                        <p:strVal val="visible"/>
                                      </p:to>
                                    </p:set>
                                    <p:animEffect filter="fade" transition="in">
                                      <p:cBhvr>
                                        <p:cTn dur="1000"/>
                                        <p:tgtEl>
                                          <p:spTgt spid="2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1" st="1"/>
                                            </p:txEl>
                                          </p:spTgt>
                                        </p:tgtEl>
                                        <p:attrNameLst>
                                          <p:attrName>style.visibility</p:attrName>
                                        </p:attrNameLst>
                                      </p:cBhvr>
                                      <p:to>
                                        <p:strVal val="visible"/>
                                      </p:to>
                                    </p:set>
                                    <p:animEffect filter="fade" transition="in">
                                      <p:cBhvr>
                                        <p:cTn dur="1000"/>
                                        <p:tgtEl>
                                          <p:spTgt spid="2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2" st="2"/>
                                            </p:txEl>
                                          </p:spTgt>
                                        </p:tgtEl>
                                        <p:attrNameLst>
                                          <p:attrName>style.visibility</p:attrName>
                                        </p:attrNameLst>
                                      </p:cBhvr>
                                      <p:to>
                                        <p:strVal val="visible"/>
                                      </p:to>
                                    </p:set>
                                    <p:animEffect filter="fade" transition="in">
                                      <p:cBhvr>
                                        <p:cTn dur="1000"/>
                                        <p:tgtEl>
                                          <p:spTgt spid="2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3" st="3"/>
                                            </p:txEl>
                                          </p:spTgt>
                                        </p:tgtEl>
                                        <p:attrNameLst>
                                          <p:attrName>style.visibility</p:attrName>
                                        </p:attrNameLst>
                                      </p:cBhvr>
                                      <p:to>
                                        <p:strVal val="visible"/>
                                      </p:to>
                                    </p:set>
                                    <p:animEffect filter="fade" transition="in">
                                      <p:cBhvr>
                                        <p:cTn dur="1000"/>
                                        <p:tgtEl>
                                          <p:spTgt spid="2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4" st="4"/>
                                            </p:txEl>
                                          </p:spTgt>
                                        </p:tgtEl>
                                        <p:attrNameLst>
                                          <p:attrName>style.visibility</p:attrName>
                                        </p:attrNameLst>
                                      </p:cBhvr>
                                      <p:to>
                                        <p:strVal val="visible"/>
                                      </p:to>
                                    </p:set>
                                    <p:animEffect filter="fade" transition="in">
                                      <p:cBhvr>
                                        <p:cTn dur="1000"/>
                                        <p:tgtEl>
                                          <p:spTgt spid="27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